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8" r:id="rId3"/>
    <p:sldId id="257" r:id="rId4"/>
    <p:sldId id="258" r:id="rId5"/>
    <p:sldId id="259" r:id="rId6"/>
    <p:sldId id="260" r:id="rId7"/>
    <p:sldId id="261" r:id="rId8"/>
    <p:sldId id="262" r:id="rId9"/>
    <p:sldId id="263" r:id="rId10"/>
    <p:sldId id="264" r:id="rId11"/>
    <p:sldId id="269" r:id="rId12"/>
    <p:sldId id="266" r:id="rId13"/>
    <p:sldId id="267" r:id="rId14"/>
    <p:sldId id="265" r:id="rId1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516" y="-3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16F513-DCAB-4A1C-8E28-8F96361D3C08}" type="datetimeFigureOut">
              <a:rPr lang="es-MX" smtClean="0"/>
              <a:pPr/>
              <a:t>11/08/2010</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2E77BC-4115-496C-BF74-6DA65AB510A9}" type="slidenum">
              <a:rPr lang="es-MX" smtClean="0"/>
              <a:pPr/>
              <a:t>‹Nº›</a:t>
            </a:fld>
            <a:endParaRPr lang="es-MX"/>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1</a:t>
            </a:fld>
            <a:endParaRPr 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2</a:t>
            </a:fld>
            <a:endParaRPr 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3</a:t>
            </a:fld>
            <a:endParaRPr lang="es-MX"/>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4</a:t>
            </a:fld>
            <a:endParaRPr lang="es-MX"/>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5</a:t>
            </a:fld>
            <a:endParaRPr lang="es-MX"/>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6</a:t>
            </a:fld>
            <a:endParaRPr lang="es-MX"/>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7</a:t>
            </a:fld>
            <a:endParaRPr lang="es-MX"/>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8</a:t>
            </a:fld>
            <a:endParaRPr lang="es-MX"/>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9</a:t>
            </a:fld>
            <a:endParaRPr lang="es-MX"/>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10</a:t>
            </a:fld>
            <a:endParaRPr lang="es-MX"/>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11</a:t>
            </a:fld>
            <a:endParaRPr lang="es-MX"/>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12</a:t>
            </a:fld>
            <a:endParaRPr lang="es-MX"/>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13</a:t>
            </a:fld>
            <a:endParaRPr lang="es-MX"/>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2E77BC-4115-496C-BF74-6DA65AB510A9}" type="slidenum">
              <a:rPr lang="es-MX" smtClean="0"/>
              <a:pPr/>
              <a:t>14</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5BCF5171-CC3A-42A3-8285-8C7E44B98DC0}" type="datetimeFigureOut">
              <a:rPr lang="es-MX" smtClean="0"/>
              <a:pPr/>
              <a:t>11/08/2010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FA26EAC-F952-4D58-B7F2-0A25CC48B9B1}"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5BCF5171-CC3A-42A3-8285-8C7E44B98DC0}" type="datetimeFigureOut">
              <a:rPr lang="es-MX" smtClean="0"/>
              <a:pPr/>
              <a:t>11/08/2010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FA26EAC-F952-4D58-B7F2-0A25CC48B9B1}"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BCF5171-CC3A-42A3-8285-8C7E44B98DC0}" type="datetimeFigureOut">
              <a:rPr lang="es-MX" smtClean="0"/>
              <a:pPr/>
              <a:t>11/08/2010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FA26EAC-F952-4D58-B7F2-0A25CC48B9B1}"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5BCF5171-CC3A-42A3-8285-8C7E44B98DC0}" type="datetimeFigureOut">
              <a:rPr lang="es-MX" smtClean="0"/>
              <a:pPr/>
              <a:t>11/08/2010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9FA26EAC-F952-4D58-B7F2-0A25CC48B9B1}"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5BCF5171-CC3A-42A3-8285-8C7E44B98DC0}" type="datetimeFigureOut">
              <a:rPr lang="es-MX" smtClean="0"/>
              <a:pPr/>
              <a:t>11/08/2010</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9FA26EAC-F952-4D58-B7F2-0A25CC48B9B1}"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5BCF5171-CC3A-42A3-8285-8C7E44B98DC0}" type="datetimeFigureOut">
              <a:rPr lang="es-MX" smtClean="0"/>
              <a:pPr/>
              <a:t>11/08/2010</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9FA26EAC-F952-4D58-B7F2-0A25CC48B9B1}"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BCF5171-CC3A-42A3-8285-8C7E44B98DC0}" type="datetimeFigureOut">
              <a:rPr lang="es-MX" smtClean="0"/>
              <a:pPr/>
              <a:t>11/08/2010</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9FA26EAC-F952-4D58-B7F2-0A25CC48B9B1}"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BCF5171-CC3A-42A3-8285-8C7E44B98DC0}" type="datetimeFigureOut">
              <a:rPr lang="es-MX" smtClean="0"/>
              <a:pPr/>
              <a:t>11/08/2010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9FA26EAC-F952-4D58-B7F2-0A25CC48B9B1}"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BCF5171-CC3A-42A3-8285-8C7E44B98DC0}" type="datetimeFigureOut">
              <a:rPr lang="es-MX" smtClean="0"/>
              <a:pPr/>
              <a:t>11/08/2010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9FA26EAC-F952-4D58-B7F2-0A25CC48B9B1}"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5BCF5171-CC3A-42A3-8285-8C7E44B98DC0}" type="datetimeFigureOut">
              <a:rPr lang="es-MX" smtClean="0"/>
              <a:pPr/>
              <a:t>11/08/2010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FA26EAC-F952-4D58-B7F2-0A25CC48B9B1}"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5BCF5171-CC3A-42A3-8285-8C7E44B98DC0}" type="datetimeFigureOut">
              <a:rPr lang="es-MX" smtClean="0"/>
              <a:pPr/>
              <a:t>11/08/2010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FA26EAC-F952-4D58-B7F2-0A25CC48B9B1}"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F5171-CC3A-42A3-8285-8C7E44B98DC0}" type="datetimeFigureOut">
              <a:rPr lang="es-MX" smtClean="0"/>
              <a:pPr/>
              <a:t>11/08/2010</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A26EAC-F952-4D58-B7F2-0A25CC48B9B1}"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jpeg"/><Relationship Id="rId7"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260648"/>
            <a:ext cx="7992888" cy="2262113"/>
          </a:xfrm>
          <a:blipFill>
            <a:blip r:embed="rId3" cstate="print"/>
            <a:tile tx="0" ty="0" sx="100000" sy="100000" flip="none" algn="tl"/>
          </a:blipFill>
        </p:spPr>
        <p:style>
          <a:lnRef idx="1">
            <a:schemeClr val="accent3"/>
          </a:lnRef>
          <a:fillRef idx="2">
            <a:schemeClr val="accent3"/>
          </a:fillRef>
          <a:effectRef idx="1">
            <a:schemeClr val="accent3"/>
          </a:effectRef>
          <a:fontRef idx="minor">
            <a:schemeClr val="dk1"/>
          </a:fontRef>
        </p:style>
        <p:txBody>
          <a:bodyPr>
            <a:normAutofit fontScale="90000"/>
          </a:bodyPr>
          <a:lstStyle/>
          <a:p>
            <a:r>
              <a:rPr lang="es-MX" dirty="0" smtClean="0"/>
              <a:t/>
            </a:r>
            <a:br>
              <a:rPr lang="es-MX" dirty="0" smtClean="0"/>
            </a:br>
            <a:r>
              <a:rPr lang="es-MX" dirty="0" smtClean="0"/>
              <a:t/>
            </a:r>
            <a:br>
              <a:rPr lang="es-MX" dirty="0" smtClean="0"/>
            </a:br>
            <a:r>
              <a:rPr lang="es-MX" b="1" dirty="0" smtClean="0"/>
              <a:t>Del Libro Sagrado de los </a:t>
            </a:r>
            <a:br>
              <a:rPr lang="es-MX" b="1" dirty="0" smtClean="0"/>
            </a:br>
            <a:r>
              <a:rPr lang="es-MX" b="1" dirty="0" smtClean="0"/>
              <a:t>indígenas Kunas de Panamá</a:t>
            </a:r>
            <a:br>
              <a:rPr lang="es-MX" b="1" dirty="0" smtClean="0"/>
            </a:br>
            <a:r>
              <a:rPr lang="es-MX" b="1" dirty="0" smtClean="0"/>
              <a:t> “ El </a:t>
            </a:r>
            <a:r>
              <a:rPr lang="es-MX" b="1" dirty="0" err="1" smtClean="0"/>
              <a:t>Bab</a:t>
            </a:r>
            <a:r>
              <a:rPr lang="es-MX" b="1" dirty="0" smtClean="0"/>
              <a:t> </a:t>
            </a:r>
            <a:r>
              <a:rPr lang="es-MX" b="1" dirty="0" err="1" smtClean="0"/>
              <a:t>Igala</a:t>
            </a:r>
            <a:r>
              <a:rPr lang="es-MX" b="1" dirty="0" smtClean="0"/>
              <a:t>”</a:t>
            </a:r>
            <a:r>
              <a:rPr lang="es-MX" dirty="0" smtClean="0"/>
              <a:t/>
            </a:r>
            <a:br>
              <a:rPr lang="es-MX" dirty="0" smtClean="0"/>
            </a:br>
            <a:r>
              <a:rPr lang="es-MX" dirty="0" smtClean="0"/>
              <a:t/>
            </a:r>
            <a:br>
              <a:rPr lang="es-MX" dirty="0" smtClean="0"/>
            </a:br>
            <a:endParaRPr lang="es-MX" dirty="0"/>
          </a:p>
        </p:txBody>
      </p:sp>
      <p:sp>
        <p:nvSpPr>
          <p:cNvPr id="3" name="2 Subtítulo"/>
          <p:cNvSpPr>
            <a:spLocks noGrp="1"/>
          </p:cNvSpPr>
          <p:nvPr>
            <p:ph type="subTitle" idx="1"/>
          </p:nvPr>
        </p:nvSpPr>
        <p:spPr>
          <a:xfrm>
            <a:off x="539552" y="2636912"/>
            <a:ext cx="7992888" cy="4104456"/>
          </a:xfrm>
          <a:blipFill>
            <a:blip r:embed="rId4" cstate="print"/>
            <a:tile tx="0" ty="0" sx="100000" sy="100000" flip="none" algn="tl"/>
          </a:blipFill>
        </p:spPr>
        <p:style>
          <a:lnRef idx="1">
            <a:schemeClr val="accent3"/>
          </a:lnRef>
          <a:fillRef idx="2">
            <a:schemeClr val="accent3"/>
          </a:fillRef>
          <a:effectRef idx="1">
            <a:schemeClr val="accent3"/>
          </a:effectRef>
          <a:fontRef idx="minor">
            <a:schemeClr val="dk1"/>
          </a:fontRef>
        </p:style>
        <p:txBody>
          <a:bodyPr/>
          <a:lstStyle/>
          <a:p>
            <a:endParaRPr lang="es-MX" sz="2800" dirty="0" smtClean="0"/>
          </a:p>
          <a:p>
            <a:r>
              <a:rPr lang="es-MX" b="1" dirty="0" smtClean="0">
                <a:solidFill>
                  <a:schemeClr val="tx1">
                    <a:lumMod val="85000"/>
                    <a:lumOff val="15000"/>
                  </a:schemeClr>
                </a:solidFill>
              </a:rPr>
              <a:t>Dada Galibe</a:t>
            </a:r>
            <a:endParaRPr lang="es-MX" b="1" dirty="0">
              <a:solidFill>
                <a:schemeClr val="tx1">
                  <a:lumMod val="85000"/>
                  <a:lumOff val="15000"/>
                </a:schemeClr>
              </a:solidFill>
            </a:endParaRPr>
          </a:p>
        </p:txBody>
      </p:sp>
      <p:pic>
        <p:nvPicPr>
          <p:cNvPr id="1026" name="Picture 2"/>
          <p:cNvPicPr>
            <a:picLocks noChangeAspect="1" noChangeArrowheads="1"/>
          </p:cNvPicPr>
          <p:nvPr/>
        </p:nvPicPr>
        <p:blipFill>
          <a:blip r:embed="rId5" cstate="print"/>
          <a:srcRect/>
          <a:stretch>
            <a:fillRect/>
          </a:stretch>
        </p:blipFill>
        <p:spPr bwMode="auto">
          <a:xfrm rot="21333891">
            <a:off x="736195" y="2779344"/>
            <a:ext cx="1876895" cy="1433779"/>
          </a:xfrm>
          <a:prstGeom prst="rect">
            <a:avLst/>
          </a:prstGeom>
          <a:noFill/>
          <a:ln w="9525">
            <a:noFill/>
            <a:miter lim="800000"/>
            <a:headEnd/>
            <a:tailEnd/>
          </a:ln>
        </p:spPr>
      </p:pic>
      <p:pic>
        <p:nvPicPr>
          <p:cNvPr id="1028" name="Picture 4"/>
          <p:cNvPicPr>
            <a:picLocks noChangeAspect="1" noChangeArrowheads="1"/>
          </p:cNvPicPr>
          <p:nvPr/>
        </p:nvPicPr>
        <p:blipFill>
          <a:blip r:embed="rId6" cstate="print"/>
          <a:srcRect/>
          <a:stretch>
            <a:fillRect/>
          </a:stretch>
        </p:blipFill>
        <p:spPr bwMode="auto">
          <a:xfrm rot="561955">
            <a:off x="4665713" y="5301192"/>
            <a:ext cx="1707949" cy="1291612"/>
          </a:xfrm>
          <a:prstGeom prst="rect">
            <a:avLst/>
          </a:prstGeom>
          <a:noFill/>
          <a:ln w="9525">
            <a:noFill/>
            <a:miter lim="800000"/>
            <a:headEnd/>
            <a:tailEnd/>
          </a:ln>
        </p:spPr>
      </p:pic>
      <p:pic>
        <p:nvPicPr>
          <p:cNvPr id="1027" name="Picture 3"/>
          <p:cNvPicPr>
            <a:picLocks noChangeAspect="1" noChangeArrowheads="1"/>
          </p:cNvPicPr>
          <p:nvPr/>
        </p:nvPicPr>
        <p:blipFill>
          <a:blip r:embed="rId7" cstate="print"/>
          <a:srcRect/>
          <a:stretch>
            <a:fillRect/>
          </a:stretch>
        </p:blipFill>
        <p:spPr bwMode="auto">
          <a:xfrm rot="21038452">
            <a:off x="2245026" y="5110048"/>
            <a:ext cx="1743294" cy="1450420"/>
          </a:xfrm>
          <a:prstGeom prst="rect">
            <a:avLst/>
          </a:prstGeom>
          <a:noFill/>
          <a:ln w="9525">
            <a:solidFill>
              <a:schemeClr val="tx2">
                <a:lumMod val="40000"/>
                <a:lumOff val="60000"/>
              </a:schemeClr>
            </a:solidFill>
            <a:miter lim="800000"/>
            <a:headEnd/>
            <a:tailEnd/>
          </a:ln>
        </p:spPr>
      </p:pic>
      <p:pic>
        <p:nvPicPr>
          <p:cNvPr id="1029" name="Picture 5"/>
          <p:cNvPicPr>
            <a:picLocks noChangeAspect="1" noChangeArrowheads="1"/>
          </p:cNvPicPr>
          <p:nvPr/>
        </p:nvPicPr>
        <p:blipFill>
          <a:blip r:embed="rId8" cstate="print"/>
          <a:srcRect/>
          <a:stretch>
            <a:fillRect/>
          </a:stretch>
        </p:blipFill>
        <p:spPr bwMode="auto">
          <a:xfrm>
            <a:off x="6228184" y="2780928"/>
            <a:ext cx="1800200" cy="1584176"/>
          </a:xfrm>
          <a:prstGeom prst="rect">
            <a:avLst/>
          </a:prstGeom>
          <a:noFill/>
          <a:ln w="9525">
            <a:solidFill>
              <a:schemeClr val="accent3">
                <a:lumMod val="40000"/>
                <a:lumOff val="60000"/>
              </a:schemeClr>
            </a:solidFill>
            <a:miter lim="800000"/>
            <a:headEnd/>
            <a:tailEnd/>
          </a:ln>
        </p:spPr>
      </p:pic>
      <p:pic>
        <p:nvPicPr>
          <p:cNvPr id="4" name="Picture 2"/>
          <p:cNvPicPr>
            <a:picLocks noChangeAspect="1" noChangeArrowheads="1"/>
          </p:cNvPicPr>
          <p:nvPr/>
        </p:nvPicPr>
        <p:blipFill>
          <a:blip r:embed="rId9" cstate="print"/>
          <a:srcRect/>
          <a:stretch>
            <a:fillRect/>
          </a:stretch>
        </p:blipFill>
        <p:spPr bwMode="auto">
          <a:xfrm>
            <a:off x="6804248" y="4869160"/>
            <a:ext cx="1193413" cy="1584176"/>
          </a:xfrm>
          <a:prstGeom prst="rect">
            <a:avLst/>
          </a:prstGeom>
          <a:noFill/>
          <a:ln w="9525">
            <a:noFill/>
            <a:miter lim="800000"/>
            <a:headEnd/>
            <a:tailEnd/>
          </a:ln>
        </p:spPr>
      </p:pic>
      <p:pic>
        <p:nvPicPr>
          <p:cNvPr id="5" name="Picture 3"/>
          <p:cNvPicPr>
            <a:picLocks noChangeAspect="1" noChangeArrowheads="1"/>
          </p:cNvPicPr>
          <p:nvPr/>
        </p:nvPicPr>
        <p:blipFill>
          <a:blip r:embed="rId10" cstate="print"/>
          <a:srcRect/>
          <a:stretch>
            <a:fillRect/>
          </a:stretch>
        </p:blipFill>
        <p:spPr bwMode="auto">
          <a:xfrm>
            <a:off x="683568" y="4725144"/>
            <a:ext cx="1356151" cy="1800200"/>
          </a:xfrm>
          <a:prstGeom prst="rect">
            <a:avLst/>
          </a:prstGeom>
          <a:noFill/>
          <a:ln w="9525">
            <a:noFill/>
            <a:miter lim="800000"/>
            <a:headEnd/>
            <a:tailEnd/>
          </a:ln>
        </p:spPr>
      </p:pic>
      <p:pic>
        <p:nvPicPr>
          <p:cNvPr id="6" name="Picture 4"/>
          <p:cNvPicPr>
            <a:picLocks noChangeAspect="1" noChangeArrowheads="1"/>
          </p:cNvPicPr>
          <p:nvPr/>
        </p:nvPicPr>
        <p:blipFill>
          <a:blip r:embed="rId11" cstate="print"/>
          <a:srcRect/>
          <a:stretch>
            <a:fillRect/>
          </a:stretch>
        </p:blipFill>
        <p:spPr bwMode="auto">
          <a:xfrm rot="20865293">
            <a:off x="4499992" y="3861048"/>
            <a:ext cx="1644774" cy="1239063"/>
          </a:xfrm>
          <a:prstGeom prst="rect">
            <a:avLst/>
          </a:prstGeom>
          <a:noFill/>
          <a:ln w="9525">
            <a:noFill/>
            <a:miter lim="800000"/>
            <a:headEnd/>
            <a:tailEnd/>
          </a:ln>
        </p:spPr>
      </p:pic>
      <p:pic>
        <p:nvPicPr>
          <p:cNvPr id="11" name="Picture 2"/>
          <p:cNvPicPr>
            <a:picLocks noChangeAspect="1" noChangeArrowheads="1"/>
          </p:cNvPicPr>
          <p:nvPr/>
        </p:nvPicPr>
        <p:blipFill>
          <a:blip r:embed="rId12" cstate="print"/>
          <a:srcRect/>
          <a:stretch>
            <a:fillRect/>
          </a:stretch>
        </p:blipFill>
        <p:spPr bwMode="auto">
          <a:xfrm rot="433351">
            <a:off x="2424108" y="3761429"/>
            <a:ext cx="1944215" cy="146464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bg/>
                                          </p:spTgt>
                                        </p:tgtEl>
                                        <p:attrNameLst>
                                          <p:attrName>style.visibility</p:attrName>
                                        </p:attrNameLst>
                                      </p:cBhvr>
                                      <p:to>
                                        <p:strVal val="visible"/>
                                      </p:to>
                                    </p:set>
                                    <p:anim by="(-#ppt_w*2)" calcmode="lin" valueType="num">
                                      <p:cBhvr rctx="PPT">
                                        <p:cTn id="13" dur="500" autoRev="1" fill="hold">
                                          <p:stCondLst>
                                            <p:cond delay="0"/>
                                          </p:stCondLst>
                                        </p:cTn>
                                        <p:tgtEl>
                                          <p:spTgt spid="3">
                                            <p:bg/>
                                          </p:spTgt>
                                        </p:tgtEl>
                                        <p:attrNameLst>
                                          <p:attrName>ppt_w</p:attrName>
                                        </p:attrNameLst>
                                      </p:cBhvr>
                                    </p:anim>
                                    <p:anim by="(#ppt_w*0.50)" calcmode="lin" valueType="num">
                                      <p:cBhvr>
                                        <p:cTn id="14" dur="500" decel="50000" autoRev="1" fill="hold">
                                          <p:stCondLst>
                                            <p:cond delay="0"/>
                                          </p:stCondLst>
                                        </p:cTn>
                                        <p:tgtEl>
                                          <p:spTgt spid="3">
                                            <p:bg/>
                                          </p:spTgt>
                                        </p:tgtEl>
                                        <p:attrNameLst>
                                          <p:attrName>ppt_x</p:attrName>
                                        </p:attrNameLst>
                                      </p:cBhvr>
                                    </p:anim>
                                    <p:anim from="(-#ppt_h/2)" to="(#ppt_y)" calcmode="lin" valueType="num">
                                      <p:cBhvr>
                                        <p:cTn id="15" dur="1000" fill="hold">
                                          <p:stCondLst>
                                            <p:cond delay="0"/>
                                          </p:stCondLst>
                                        </p:cTn>
                                        <p:tgtEl>
                                          <p:spTgt spid="3">
                                            <p:bg/>
                                          </p:spTgt>
                                        </p:tgtEl>
                                        <p:attrNameLst>
                                          <p:attrName>ppt_y</p:attrName>
                                        </p:attrNameLst>
                                      </p:cBhvr>
                                    </p:anim>
                                    <p:animRot by="21600000">
                                      <p:cBhvr>
                                        <p:cTn id="16" dur="1000" fill="hold">
                                          <p:stCondLst>
                                            <p:cond delay="0"/>
                                          </p:stCondLst>
                                        </p:cTn>
                                        <p:tgtEl>
                                          <p:spTgt spid="3">
                                            <p:bg/>
                                          </p:spTgt>
                                        </p:tgtEl>
                                        <p:attrNameLst>
                                          <p:attrName>r</p:attrName>
                                        </p:attrNameLst>
                                      </p:cBhvr>
                                    </p:animRot>
                                  </p:childTnLst>
                                </p:cTn>
                              </p:par>
                            </p:childTnLst>
                          </p:cTn>
                        </p:par>
                        <p:par>
                          <p:cTn id="17" fill="hold">
                            <p:stCondLst>
                              <p:cond delay="20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
                                            <p:txEl>
                                              <p:pRg st="1" end="1"/>
                                            </p:txEl>
                                          </p:spTgt>
                                        </p:tgtEl>
                                        <p:attrNameLst>
                                          <p:attrName>style.visibility</p:attrName>
                                        </p:attrNameLst>
                                      </p:cBhvr>
                                      <p:to>
                                        <p:strVal val="visible"/>
                                      </p:to>
                                    </p:set>
                                    <p:anim by="(-#ppt_w*2)" calcmode="lin" valueType="num">
                                      <p:cBhvr rctx="PPT">
                                        <p:cTn id="20" dur="500" autoRev="1" fill="hold">
                                          <p:stCondLst>
                                            <p:cond delay="0"/>
                                          </p:stCondLst>
                                        </p:cTn>
                                        <p:tgtEl>
                                          <p:spTgt spid="3">
                                            <p:txEl>
                                              <p:pRg st="1" end="1"/>
                                            </p:txEl>
                                          </p:spTgt>
                                        </p:tgtEl>
                                        <p:attrNameLst>
                                          <p:attrName>ppt_w</p:attrName>
                                        </p:attrNameLst>
                                      </p:cBhvr>
                                    </p:anim>
                                    <p:anim by="(#ppt_w*0.50)" calcmode="lin" valueType="num">
                                      <p:cBhvr>
                                        <p:cTn id="21" dur="500" decel="50000" autoRev="1" fill="hold">
                                          <p:stCondLst>
                                            <p:cond delay="0"/>
                                          </p:stCondLst>
                                        </p:cTn>
                                        <p:tgtEl>
                                          <p:spTgt spid="3">
                                            <p:txEl>
                                              <p:pRg st="1" end="1"/>
                                            </p:txEl>
                                          </p:spTgt>
                                        </p:tgtEl>
                                        <p:attrNameLst>
                                          <p:attrName>ppt_x</p:attrName>
                                        </p:attrNameLst>
                                      </p:cBhvr>
                                    </p:anim>
                                    <p:anim from="(-#ppt_h/2)" to="(#ppt_y)" calcmode="lin" valueType="num">
                                      <p:cBhvr>
                                        <p:cTn id="22" dur="1000" fill="hold">
                                          <p:stCondLst>
                                            <p:cond delay="0"/>
                                          </p:stCondLst>
                                        </p:cTn>
                                        <p:tgtEl>
                                          <p:spTgt spid="3">
                                            <p:txEl>
                                              <p:pRg st="1" end="1"/>
                                            </p:txEl>
                                          </p:spTgt>
                                        </p:tgtEl>
                                        <p:attrNameLst>
                                          <p:attrName>ppt_y</p:attrName>
                                        </p:attrNameLst>
                                      </p:cBhvr>
                                    </p:anim>
                                    <p:animRot by="21600000">
                                      <p:cBhvr>
                                        <p:cTn id="23" dur="1000" fill="hold">
                                          <p:stCondLst>
                                            <p:cond delay="0"/>
                                          </p:stCondLst>
                                        </p:cTn>
                                        <p:tgtEl>
                                          <p:spTgt spid="3">
                                            <p:txEl>
                                              <p:pRg st="1" end="1"/>
                                            </p:txEl>
                                          </p:spTgt>
                                        </p:tgtEl>
                                        <p:attrNameLst>
                                          <p:attrName>r</p:attrName>
                                        </p:attrNameLst>
                                      </p:cBhvr>
                                    </p:animRot>
                                  </p:childTnLst>
                                </p:cTn>
                              </p:par>
                              <p:par>
                                <p:cTn id="24" presetID="20" presetClass="entr" presetSubtype="0" fill="hold" nodeType="withEffect">
                                  <p:stCondLst>
                                    <p:cond delay="0"/>
                                  </p:stCondLst>
                                  <p:childTnLst>
                                    <p:set>
                                      <p:cBhvr>
                                        <p:cTn id="25" dur="1" fill="hold">
                                          <p:stCondLst>
                                            <p:cond delay="0"/>
                                          </p:stCondLst>
                                        </p:cTn>
                                        <p:tgtEl>
                                          <p:spTgt spid="1026"/>
                                        </p:tgtEl>
                                        <p:attrNameLst>
                                          <p:attrName>style.visibility</p:attrName>
                                        </p:attrNameLst>
                                      </p:cBhvr>
                                      <p:to>
                                        <p:strVal val="visible"/>
                                      </p:to>
                                    </p:set>
                                    <p:animEffect transition="in" filter="wedge">
                                      <p:cBhvr>
                                        <p:cTn id="26" dur="2000"/>
                                        <p:tgtEl>
                                          <p:spTgt spid="1026"/>
                                        </p:tgtEl>
                                      </p:cBhvr>
                                    </p:animEffect>
                                  </p:childTnLst>
                                </p:cTn>
                              </p:par>
                              <p:par>
                                <p:cTn id="27" presetID="20"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edge">
                                      <p:cBhvr>
                                        <p:cTn id="29" dur="2000"/>
                                        <p:tgtEl>
                                          <p:spTgt spid="5"/>
                                        </p:tgtEl>
                                      </p:cBhvr>
                                    </p:animEffect>
                                  </p:childTnLst>
                                </p:cTn>
                              </p:par>
                              <p:par>
                                <p:cTn id="30" presetID="20"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edge">
                                      <p:cBhvr>
                                        <p:cTn id="32" dur="2000"/>
                                        <p:tgtEl>
                                          <p:spTgt spid="11"/>
                                        </p:tgtEl>
                                      </p:cBhvr>
                                    </p:animEffect>
                                  </p:childTnLst>
                                </p:cTn>
                              </p:par>
                              <p:par>
                                <p:cTn id="33" presetID="20" presetClass="entr" presetSubtype="0" fill="hold" nodeType="withEffect">
                                  <p:stCondLst>
                                    <p:cond delay="0"/>
                                  </p:stCondLst>
                                  <p:childTnLst>
                                    <p:set>
                                      <p:cBhvr>
                                        <p:cTn id="34" dur="1" fill="hold">
                                          <p:stCondLst>
                                            <p:cond delay="0"/>
                                          </p:stCondLst>
                                        </p:cTn>
                                        <p:tgtEl>
                                          <p:spTgt spid="1027"/>
                                        </p:tgtEl>
                                        <p:attrNameLst>
                                          <p:attrName>style.visibility</p:attrName>
                                        </p:attrNameLst>
                                      </p:cBhvr>
                                      <p:to>
                                        <p:strVal val="visible"/>
                                      </p:to>
                                    </p:set>
                                    <p:animEffect transition="in" filter="wedge">
                                      <p:cBhvr>
                                        <p:cTn id="35" dur="2000"/>
                                        <p:tgtEl>
                                          <p:spTgt spid="1027"/>
                                        </p:tgtEl>
                                      </p:cBhvr>
                                    </p:animEffect>
                                  </p:childTnLst>
                                </p:cTn>
                              </p:par>
                              <p:par>
                                <p:cTn id="36" presetID="20" presetClass="entr" presetSubtype="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edge">
                                      <p:cBhvr>
                                        <p:cTn id="38" dur="2000"/>
                                        <p:tgtEl>
                                          <p:spTgt spid="6"/>
                                        </p:tgtEl>
                                      </p:cBhvr>
                                    </p:animEffect>
                                  </p:childTnLst>
                                </p:cTn>
                              </p:par>
                              <p:par>
                                <p:cTn id="39" presetID="20" presetClass="entr" presetSubtype="0" fill="hold" nodeType="withEffect">
                                  <p:stCondLst>
                                    <p:cond delay="0"/>
                                  </p:stCondLst>
                                  <p:childTnLst>
                                    <p:set>
                                      <p:cBhvr>
                                        <p:cTn id="40" dur="1" fill="hold">
                                          <p:stCondLst>
                                            <p:cond delay="0"/>
                                          </p:stCondLst>
                                        </p:cTn>
                                        <p:tgtEl>
                                          <p:spTgt spid="1028"/>
                                        </p:tgtEl>
                                        <p:attrNameLst>
                                          <p:attrName>style.visibility</p:attrName>
                                        </p:attrNameLst>
                                      </p:cBhvr>
                                      <p:to>
                                        <p:strVal val="visible"/>
                                      </p:to>
                                    </p:set>
                                    <p:animEffect transition="in" filter="wedge">
                                      <p:cBhvr>
                                        <p:cTn id="41" dur="2000"/>
                                        <p:tgtEl>
                                          <p:spTgt spid="1028"/>
                                        </p:tgtEl>
                                      </p:cBhvr>
                                    </p:animEffect>
                                  </p:childTnLst>
                                </p:cTn>
                              </p:par>
                              <p:par>
                                <p:cTn id="42" presetID="20" presetClass="entr" presetSubtype="0" fill="hold" nodeType="withEffect">
                                  <p:stCondLst>
                                    <p:cond delay="0"/>
                                  </p:stCondLst>
                                  <p:childTnLst>
                                    <p:set>
                                      <p:cBhvr>
                                        <p:cTn id="43" dur="1" fill="hold">
                                          <p:stCondLst>
                                            <p:cond delay="0"/>
                                          </p:stCondLst>
                                        </p:cTn>
                                        <p:tgtEl>
                                          <p:spTgt spid="1029"/>
                                        </p:tgtEl>
                                        <p:attrNameLst>
                                          <p:attrName>style.visibility</p:attrName>
                                        </p:attrNameLst>
                                      </p:cBhvr>
                                      <p:to>
                                        <p:strVal val="visible"/>
                                      </p:to>
                                    </p:set>
                                    <p:animEffect transition="in" filter="wedge">
                                      <p:cBhvr>
                                        <p:cTn id="44" dur="2000"/>
                                        <p:tgtEl>
                                          <p:spTgt spid="1029"/>
                                        </p:tgtEl>
                                      </p:cBhvr>
                                    </p:animEffect>
                                  </p:childTnLst>
                                </p:cTn>
                              </p:par>
                              <p:par>
                                <p:cTn id="45" presetID="20"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edge">
                                      <p:cBhvr>
                                        <p:cTn id="4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normAutofit/>
          </a:bodyPr>
          <a:lstStyle/>
          <a:p>
            <a:r>
              <a:rPr lang="es-MX" sz="2800" dirty="0" smtClean="0"/>
              <a:t>Canto Inicial</a:t>
            </a:r>
            <a:endParaRPr lang="es-MX" sz="2800" dirty="0"/>
          </a:p>
        </p:txBody>
      </p:sp>
      <p:sp>
        <p:nvSpPr>
          <p:cNvPr id="3" name="2 Marcador de contenido"/>
          <p:cNvSpPr>
            <a:spLocks noGrp="1"/>
          </p:cNvSpPr>
          <p:nvPr>
            <p:ph idx="1"/>
          </p:nvPr>
        </p:nvSpPr>
        <p:spPr>
          <a:xfrm>
            <a:off x="457200" y="1052736"/>
            <a:ext cx="8229600" cy="5073427"/>
          </a:xfrm>
        </p:spPr>
        <p:txBody>
          <a:bodyPr numCol="2">
            <a:normAutofit fontScale="32500" lnSpcReduction="20000"/>
          </a:bodyPr>
          <a:lstStyle/>
          <a:p>
            <a:pPr>
              <a:buNone/>
            </a:pPr>
            <a:r>
              <a:rPr lang="es-ES" sz="5500" b="1" i="1" u="sng" dirty="0" smtClean="0"/>
              <a:t>Te ofrecemos nuestro día </a:t>
            </a:r>
            <a:endParaRPr lang="es-MX" sz="5500" dirty="0" smtClean="0"/>
          </a:p>
          <a:p>
            <a:pPr>
              <a:buNone/>
            </a:pPr>
            <a:r>
              <a:rPr lang="es-ES" sz="5500" dirty="0" smtClean="0"/>
              <a:t>Te ofrecemos este nuevo día </a:t>
            </a:r>
            <a:endParaRPr lang="es-MX" sz="5500" dirty="0" smtClean="0"/>
          </a:p>
          <a:p>
            <a:pPr>
              <a:buNone/>
            </a:pPr>
            <a:r>
              <a:rPr lang="es-ES" sz="5500" dirty="0" smtClean="0"/>
              <a:t>y el deseo inmenso de vivir </a:t>
            </a:r>
            <a:endParaRPr lang="es-MX" sz="5500" dirty="0" smtClean="0"/>
          </a:p>
          <a:p>
            <a:pPr>
              <a:buNone/>
            </a:pPr>
            <a:r>
              <a:rPr lang="es-ES" sz="5500" dirty="0" smtClean="0"/>
              <a:t>acéptanos, Señor,  nuestra vida está puesta en nuestras manos,</a:t>
            </a:r>
          </a:p>
          <a:p>
            <a:pPr>
              <a:buNone/>
            </a:pPr>
            <a:r>
              <a:rPr lang="es-ES" sz="5500" dirty="0" smtClean="0"/>
              <a:t>esperándote, esperando tu vuelta, Señor.</a:t>
            </a:r>
            <a:endParaRPr lang="es-MX" sz="5500" dirty="0" smtClean="0"/>
          </a:p>
          <a:p>
            <a:pPr>
              <a:buNone/>
            </a:pPr>
            <a:r>
              <a:rPr lang="es-ES" sz="5500" dirty="0" smtClean="0"/>
              <a:t> </a:t>
            </a:r>
            <a:endParaRPr lang="es-MX" sz="5500" dirty="0" smtClean="0"/>
          </a:p>
          <a:p>
            <a:pPr>
              <a:buNone/>
            </a:pPr>
            <a:r>
              <a:rPr lang="es-ES" sz="5500" b="1" dirty="0" smtClean="0"/>
              <a:t>Acepta Señor nuestro trabajo </a:t>
            </a:r>
            <a:endParaRPr lang="es-MX" sz="5500" dirty="0" smtClean="0"/>
          </a:p>
          <a:p>
            <a:pPr>
              <a:buNone/>
            </a:pPr>
            <a:r>
              <a:rPr lang="es-ES" sz="5500" b="1" dirty="0" smtClean="0"/>
              <a:t>y esta lucha diaria por vivir, </a:t>
            </a:r>
            <a:endParaRPr lang="es-MX" sz="5500" dirty="0" smtClean="0"/>
          </a:p>
          <a:p>
            <a:pPr>
              <a:buNone/>
            </a:pPr>
            <a:r>
              <a:rPr lang="es-ES" sz="5500" b="1" dirty="0" smtClean="0"/>
              <a:t>y el fruto de la tierra que brota con amor y</a:t>
            </a:r>
          </a:p>
          <a:p>
            <a:pPr>
              <a:buNone/>
            </a:pPr>
            <a:r>
              <a:rPr lang="es-ES" sz="5500" b="1" dirty="0" smtClean="0"/>
              <a:t>este pan que ahora nos va alimentar … </a:t>
            </a:r>
          </a:p>
          <a:p>
            <a:pPr>
              <a:buNone/>
            </a:pPr>
            <a:r>
              <a:rPr lang="es-ES" sz="5500" b="1" dirty="0" smtClean="0"/>
              <a:t>y este pan que muchos no tendrán. </a:t>
            </a:r>
            <a:endParaRPr lang="es-MX" sz="5500" dirty="0" smtClean="0"/>
          </a:p>
          <a:p>
            <a:pPr>
              <a:buNone/>
            </a:pPr>
            <a:r>
              <a:rPr lang="es-ES" sz="5500" b="1" dirty="0" smtClean="0"/>
              <a:t> </a:t>
            </a:r>
            <a:endParaRPr lang="es-MX" sz="5500" dirty="0" smtClean="0"/>
          </a:p>
          <a:p>
            <a:pPr>
              <a:buNone/>
            </a:pPr>
            <a:r>
              <a:rPr lang="es-ES" sz="5500" dirty="0" smtClean="0"/>
              <a:t>Para algunos los días solo pasan, </a:t>
            </a:r>
            <a:endParaRPr lang="es-MX" sz="5500" dirty="0" smtClean="0"/>
          </a:p>
          <a:p>
            <a:pPr>
              <a:buNone/>
            </a:pPr>
            <a:r>
              <a:rPr lang="es-ES" sz="5500" dirty="0" smtClean="0"/>
              <a:t>para muchos estos días pesan.</a:t>
            </a:r>
            <a:endParaRPr lang="es-MX" sz="5500" dirty="0" smtClean="0"/>
          </a:p>
          <a:p>
            <a:pPr>
              <a:buNone/>
            </a:pPr>
            <a:r>
              <a:rPr lang="es-ES" sz="5500" dirty="0" smtClean="0"/>
              <a:t>Regar  de sol a sol, tragando su sudor</a:t>
            </a:r>
            <a:endParaRPr lang="es-MX" sz="5500" dirty="0" smtClean="0"/>
          </a:p>
          <a:p>
            <a:pPr>
              <a:buNone/>
            </a:pPr>
            <a:r>
              <a:rPr lang="es-ES" sz="5500" dirty="0" smtClean="0"/>
              <a:t>pobre rey del mundo, corona de sal.</a:t>
            </a:r>
            <a:endParaRPr lang="es-MX" sz="5500" dirty="0" smtClean="0"/>
          </a:p>
          <a:p>
            <a:pPr>
              <a:buNone/>
            </a:pPr>
            <a:r>
              <a:rPr lang="es-ES" sz="5500" dirty="0" smtClean="0"/>
              <a:t>Acepta Señor nuestro dolor.</a:t>
            </a:r>
            <a:endParaRPr lang="es-MX" sz="5500" dirty="0" smtClean="0"/>
          </a:p>
          <a:p>
            <a:pPr>
              <a:buNone/>
            </a:pPr>
            <a:r>
              <a:rPr lang="es-ES" sz="5500" dirty="0" smtClean="0"/>
              <a:t> </a:t>
            </a:r>
            <a:endParaRPr lang="es-MX" sz="5500" dirty="0" smtClean="0"/>
          </a:p>
          <a:p>
            <a:pPr>
              <a:buNone/>
            </a:pPr>
            <a:r>
              <a:rPr lang="es-ES" sz="5500" dirty="0" smtClean="0"/>
              <a:t>	Te ofrecemos nuestras esperanzas </a:t>
            </a:r>
            <a:endParaRPr lang="es-MX" sz="5500" dirty="0" smtClean="0"/>
          </a:p>
          <a:p>
            <a:pPr>
              <a:buNone/>
            </a:pPr>
            <a:r>
              <a:rPr lang="es-ES" sz="5500" dirty="0" smtClean="0"/>
              <a:t>	por lograr un mundo donde estar.</a:t>
            </a:r>
            <a:endParaRPr lang="es-MX" sz="5500" dirty="0" smtClean="0"/>
          </a:p>
          <a:p>
            <a:pPr>
              <a:buNone/>
            </a:pPr>
            <a:r>
              <a:rPr lang="es-ES" sz="5500" dirty="0" smtClean="0"/>
              <a:t>	Tus pobres se levantan,</a:t>
            </a:r>
            <a:endParaRPr lang="es-MX" sz="5500" dirty="0" smtClean="0"/>
          </a:p>
          <a:p>
            <a:pPr>
              <a:buNone/>
            </a:pPr>
            <a:r>
              <a:rPr lang="es-ES" sz="5500" dirty="0" smtClean="0"/>
              <a:t>	tu pueblo en lucha está . </a:t>
            </a:r>
          </a:p>
          <a:p>
            <a:pPr>
              <a:buNone/>
            </a:pPr>
            <a:r>
              <a:rPr lang="es-ES" sz="5500" dirty="0" smtClean="0"/>
              <a:t>	Nadie se acomode: “el Señor vendrá” Acepta nuestro riesgo de vivir.</a:t>
            </a:r>
          </a:p>
          <a:p>
            <a:endParaRPr lang="es-ES" sz="5500" dirty="0" smtClean="0"/>
          </a:p>
          <a:p>
            <a:endParaRPr lang="es-MX" sz="5500" dirty="0" smtClean="0"/>
          </a:p>
          <a:p>
            <a:endParaRPr lang="es-MX" dirty="0"/>
          </a:p>
        </p:txBody>
      </p:sp>
      <p:pic>
        <p:nvPicPr>
          <p:cNvPr id="6" name="Picture 2" descr="C:\Users\Centro Biblico\kunas\tn.jpg"/>
          <p:cNvPicPr>
            <a:picLocks noChangeAspect="1" noChangeArrowheads="1"/>
          </p:cNvPicPr>
          <p:nvPr/>
        </p:nvPicPr>
        <p:blipFill>
          <a:blip r:embed="rId3" cstate="print"/>
          <a:srcRect/>
          <a:stretch>
            <a:fillRect/>
          </a:stretch>
        </p:blipFill>
        <p:spPr bwMode="auto">
          <a:xfrm rot="21437052">
            <a:off x="5435587" y="3675802"/>
            <a:ext cx="3078783" cy="231935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29600" cy="6034682"/>
          </a:xfrm>
          <a:blipFill>
            <a:blip r:embed="rId3" cstate="print"/>
            <a:tile tx="0" ty="0" sx="100000" sy="100000" flip="none" algn="tl"/>
          </a:blipFill>
        </p:spPr>
        <p:style>
          <a:lnRef idx="1">
            <a:schemeClr val="accent3"/>
          </a:lnRef>
          <a:fillRef idx="2">
            <a:schemeClr val="accent3"/>
          </a:fillRef>
          <a:effectRef idx="1">
            <a:schemeClr val="accent3"/>
          </a:effectRef>
          <a:fontRef idx="minor">
            <a:schemeClr val="dk1"/>
          </a:fontRef>
        </p:style>
        <p:txBody>
          <a:bodyPr>
            <a:normAutofit fontScale="90000"/>
          </a:bodyPr>
          <a:lstStyle/>
          <a:p>
            <a:r>
              <a:rPr lang="es-ES_tradnl" dirty="0"/>
              <a:t> </a:t>
            </a:r>
            <a:r>
              <a:rPr lang="es-ES_tradnl" dirty="0" smtClean="0"/>
              <a:t>Dada </a:t>
            </a:r>
            <a:r>
              <a:rPr lang="es-ES_tradnl" dirty="0"/>
              <a:t>Galibe continuaba recordando los compromisos para con la Madre Tierra, pero ya nadie lo escuchaba. Galibe decía: “Estas cosas que utilizamos, esos animales que nos sirven para comer, todas esas colinas, no son nuestros. Baba no los hizo para que nos adueñáramos de ellos. Baba nos dejó para cuidarlos.</a:t>
            </a:r>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a:blipFill>
            <a:blip r:embed="rId3" cstate="print"/>
            <a:tile tx="0" ty="0" sx="100000" sy="100000" flip="none" algn="tl"/>
          </a:blipFill>
        </p:spPr>
        <p:style>
          <a:lnRef idx="1">
            <a:schemeClr val="accent3"/>
          </a:lnRef>
          <a:fillRef idx="2">
            <a:schemeClr val="accent3"/>
          </a:fillRef>
          <a:effectRef idx="1">
            <a:schemeClr val="accent3"/>
          </a:effectRef>
          <a:fontRef idx="minor">
            <a:schemeClr val="dk1"/>
          </a:fontRef>
        </p:style>
        <p:txBody>
          <a:bodyPr/>
          <a:lstStyle/>
          <a:p>
            <a:r>
              <a:rPr lang="es-ES_tradnl" dirty="0"/>
              <a:t>Y cuidar las cosas es compartir con todos los hermanos; es no permitir que unos tengan más que otros, sino que todos nos alimentemos bien y nadie se burle del otro”. Dada Galibe cantaba, Dada Galibe rezaba:</a:t>
            </a:r>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78698"/>
          </a:xfrm>
          <a:blipFill>
            <a:blip r:embed="rId3" cstate="print"/>
            <a:tile tx="0" ty="0" sx="100000" sy="100000" flip="none" algn="tl"/>
          </a:blipFill>
        </p:spPr>
        <p:style>
          <a:lnRef idx="1">
            <a:schemeClr val="accent3"/>
          </a:lnRef>
          <a:fillRef idx="2">
            <a:schemeClr val="accent3"/>
          </a:fillRef>
          <a:effectRef idx="1">
            <a:schemeClr val="accent3"/>
          </a:effectRef>
          <a:fontRef idx="minor">
            <a:schemeClr val="dk1"/>
          </a:fontRef>
        </p:style>
        <p:txBody>
          <a:bodyPr/>
          <a:lstStyle/>
          <a:p>
            <a:r>
              <a:rPr lang="es-ES_tradnl" dirty="0"/>
              <a:t>“</a:t>
            </a:r>
            <a:r>
              <a:rPr lang="es-ES_tradnl" dirty="0">
                <a:solidFill>
                  <a:srgbClr val="002060"/>
                </a:solidFill>
              </a:rPr>
              <a:t>Los hijos, las hijas, los tíos... son todos de Baba, son todos de Nana. No somos sus dueños. Baba y Nana nos los han cedido sólo por breve tiempo, para que nos protejamos mutuamente y vivamos mejor, pensando los unos en los otros; y mantener así siempre joven a la Madre Tierra.</a:t>
            </a:r>
            <a:endParaRPr lang="es-MX"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962674"/>
          </a:xfrm>
          <a:blipFill>
            <a:blip r:embed="rId3" cstate="print"/>
            <a:tile tx="0" ty="0" sx="100000" sy="100000" flip="none" algn="tl"/>
          </a:blipFill>
        </p:spPr>
        <p:style>
          <a:lnRef idx="1">
            <a:schemeClr val="accent3"/>
          </a:lnRef>
          <a:fillRef idx="2">
            <a:schemeClr val="accent3"/>
          </a:fillRef>
          <a:effectRef idx="1">
            <a:schemeClr val="accent3"/>
          </a:effectRef>
          <a:fontRef idx="minor">
            <a:schemeClr val="dk1"/>
          </a:fontRef>
        </p:style>
        <p:txBody>
          <a:bodyPr/>
          <a:lstStyle/>
          <a:p>
            <a:r>
              <a:rPr lang="es-ES_tradnl" dirty="0"/>
              <a:t>En la medida de nuestra responsabilidad en el cuidar la naturaleza y las personas, se nos alarga el tiempo de alegría sobre esta </a:t>
            </a:r>
            <a:r>
              <a:rPr lang="es-ES_tradnl" dirty="0" err="1"/>
              <a:t>Nabgwana</a:t>
            </a:r>
            <a:r>
              <a:rPr lang="es-ES_tradnl" dirty="0"/>
              <a:t>; y en la medida de nuestro descuido, estamos creyendo que estas cosas son de nuestra propiedad.</a:t>
            </a:r>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78698"/>
          </a:xfrm>
          <a:blipFill>
            <a:blip r:embed="rId3" cstate="print"/>
            <a:tile tx="0" ty="0" sx="100000" sy="100000" flip="none" algn="tl"/>
          </a:blipFill>
        </p:spPr>
        <p:style>
          <a:lnRef idx="1">
            <a:schemeClr val="accent3"/>
          </a:lnRef>
          <a:fillRef idx="2">
            <a:schemeClr val="accent3"/>
          </a:fillRef>
          <a:effectRef idx="1">
            <a:schemeClr val="accent3"/>
          </a:effectRef>
          <a:fontRef idx="minor">
            <a:schemeClr val="dk1"/>
          </a:fontRef>
        </p:style>
        <p:txBody>
          <a:bodyPr/>
          <a:lstStyle/>
          <a:p>
            <a:r>
              <a:rPr lang="es-ES_tradnl" dirty="0"/>
              <a:t>La naturaleza, los hombres, las cosas no son nuestros: los estamos cuidando para Baba, para Nana. Con ello estamos dando la hermosura joven a la Madre Tierra”.</a:t>
            </a:r>
            <a:r>
              <a:rPr lang="es-MX" dirty="0"/>
              <a:t/>
            </a:r>
            <a:br>
              <a:rPr lang="es-MX" dirty="0"/>
            </a:br>
            <a:endParaRPr lang="es-MX" dirty="0"/>
          </a:p>
        </p:txBody>
      </p:sp>
      <p:pic>
        <p:nvPicPr>
          <p:cNvPr id="3074" name="Picture 2"/>
          <p:cNvPicPr>
            <a:picLocks noChangeAspect="1" noChangeArrowheads="1"/>
          </p:cNvPicPr>
          <p:nvPr/>
        </p:nvPicPr>
        <p:blipFill>
          <a:blip r:embed="rId4" cstate="print"/>
          <a:srcRect/>
          <a:stretch>
            <a:fillRect/>
          </a:stretch>
        </p:blipFill>
        <p:spPr bwMode="auto">
          <a:xfrm>
            <a:off x="6300192" y="4656931"/>
            <a:ext cx="1944216" cy="1508373"/>
          </a:xfrm>
          <a:prstGeom prst="rect">
            <a:avLst/>
          </a:prstGeom>
          <a:noFill/>
          <a:ln w="9525">
            <a:noFill/>
            <a:miter lim="800000"/>
            <a:headEnd/>
            <a:tailEnd/>
          </a:ln>
        </p:spPr>
      </p:pic>
      <p:pic>
        <p:nvPicPr>
          <p:cNvPr id="3075" name="Picture 3"/>
          <p:cNvPicPr>
            <a:picLocks noChangeAspect="1" noChangeArrowheads="1"/>
          </p:cNvPicPr>
          <p:nvPr/>
        </p:nvPicPr>
        <p:blipFill>
          <a:blip r:embed="rId5" cstate="print"/>
          <a:srcRect/>
          <a:stretch>
            <a:fillRect/>
          </a:stretch>
        </p:blipFill>
        <p:spPr bwMode="auto">
          <a:xfrm>
            <a:off x="902141" y="4581128"/>
            <a:ext cx="2002265" cy="150837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fade">
                                      <p:cBhvr>
                                        <p:cTn id="13" dur="2000"/>
                                        <p:tgtEl>
                                          <p:spTgt spid="3075"/>
                                        </p:tgtEl>
                                      </p:cBhvr>
                                    </p:animEffect>
                                    <p:anim calcmode="lin" valueType="num">
                                      <p:cBhvr>
                                        <p:cTn id="14" dur="2000" fill="hold"/>
                                        <p:tgtEl>
                                          <p:spTgt spid="3075"/>
                                        </p:tgtEl>
                                        <p:attrNameLst>
                                          <p:attrName>style.rotation</p:attrName>
                                        </p:attrNameLst>
                                      </p:cBhvr>
                                      <p:tavLst>
                                        <p:tav tm="0">
                                          <p:val>
                                            <p:fltVal val="720"/>
                                          </p:val>
                                        </p:tav>
                                        <p:tav tm="100000">
                                          <p:val>
                                            <p:fltVal val="0"/>
                                          </p:val>
                                        </p:tav>
                                      </p:tavLst>
                                    </p:anim>
                                    <p:anim calcmode="lin" valueType="num">
                                      <p:cBhvr>
                                        <p:cTn id="15" dur="2000" fill="hold"/>
                                        <p:tgtEl>
                                          <p:spTgt spid="3075"/>
                                        </p:tgtEl>
                                        <p:attrNameLst>
                                          <p:attrName>ppt_h</p:attrName>
                                        </p:attrNameLst>
                                      </p:cBhvr>
                                      <p:tavLst>
                                        <p:tav tm="0">
                                          <p:val>
                                            <p:fltVal val="0"/>
                                          </p:val>
                                        </p:tav>
                                        <p:tav tm="100000">
                                          <p:val>
                                            <p:strVal val="#ppt_h"/>
                                          </p:val>
                                        </p:tav>
                                      </p:tavLst>
                                    </p:anim>
                                    <p:anim calcmode="lin" valueType="num">
                                      <p:cBhvr>
                                        <p:cTn id="16" dur="2000" fill="hold"/>
                                        <p:tgtEl>
                                          <p:spTgt spid="3075"/>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fade">
                                      <p:cBhvr>
                                        <p:cTn id="19" dur="2000"/>
                                        <p:tgtEl>
                                          <p:spTgt spid="3074"/>
                                        </p:tgtEl>
                                      </p:cBhvr>
                                    </p:animEffect>
                                    <p:anim calcmode="lin" valueType="num">
                                      <p:cBhvr>
                                        <p:cTn id="20" dur="2000" fill="hold"/>
                                        <p:tgtEl>
                                          <p:spTgt spid="3074"/>
                                        </p:tgtEl>
                                        <p:attrNameLst>
                                          <p:attrName>style.rotation</p:attrName>
                                        </p:attrNameLst>
                                      </p:cBhvr>
                                      <p:tavLst>
                                        <p:tav tm="0">
                                          <p:val>
                                            <p:fltVal val="720"/>
                                          </p:val>
                                        </p:tav>
                                        <p:tav tm="100000">
                                          <p:val>
                                            <p:fltVal val="0"/>
                                          </p:val>
                                        </p:tav>
                                      </p:tavLst>
                                    </p:anim>
                                    <p:anim calcmode="lin" valueType="num">
                                      <p:cBhvr>
                                        <p:cTn id="21" dur="2000" fill="hold"/>
                                        <p:tgtEl>
                                          <p:spTgt spid="3074"/>
                                        </p:tgtEl>
                                        <p:attrNameLst>
                                          <p:attrName>ppt_h</p:attrName>
                                        </p:attrNameLst>
                                      </p:cBhvr>
                                      <p:tavLst>
                                        <p:tav tm="0">
                                          <p:val>
                                            <p:fltVal val="0"/>
                                          </p:val>
                                        </p:tav>
                                        <p:tav tm="100000">
                                          <p:val>
                                            <p:strVal val="#ppt_h"/>
                                          </p:val>
                                        </p:tav>
                                      </p:tavLst>
                                    </p:anim>
                                    <p:anim calcmode="lin" valueType="num">
                                      <p:cBhvr>
                                        <p:cTn id="22" dur="2000" fill="hold"/>
                                        <p:tgtEl>
                                          <p:spTgt spid="307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962674"/>
          </a:xfrm>
          <a:blipFill>
            <a:blip r:embed="rId3" cstate="print"/>
            <a:tile tx="0" ty="0" sx="100000" sy="100000" flip="none" algn="tl"/>
          </a:blipFill>
        </p:spPr>
        <p:style>
          <a:lnRef idx="1">
            <a:schemeClr val="accent3"/>
          </a:lnRef>
          <a:fillRef idx="2">
            <a:schemeClr val="accent3"/>
          </a:fillRef>
          <a:effectRef idx="1">
            <a:schemeClr val="accent3"/>
          </a:effectRef>
          <a:fontRef idx="minor">
            <a:schemeClr val="dk1"/>
          </a:fontRef>
        </p:style>
        <p:txBody>
          <a:bodyPr>
            <a:normAutofit fontScale="90000"/>
          </a:bodyPr>
          <a:lstStyle/>
          <a:p>
            <a:r>
              <a:rPr lang="es-ES_tradnl" dirty="0" smtClean="0"/>
              <a:t/>
            </a:r>
            <a:br>
              <a:rPr lang="es-ES_tradnl" dirty="0" smtClean="0"/>
            </a:br>
            <a:r>
              <a:rPr lang="es-ES_tradnl" dirty="0" smtClean="0"/>
              <a:t>Lo </a:t>
            </a:r>
            <a:r>
              <a:rPr lang="es-ES_tradnl" dirty="0"/>
              <a:t>que más envejece a la Madre Tierra y lo que más atrae los cataclismos es el no pensar en los demás, el ser poco generoso, el ocultar las cosas para que el hermano no pueda pedir. Además, los ancianos y las ancianas del pueblo mutuamente se pasaban los bochinches. Con eso sembraron la división, el odio, la venganza.</a:t>
            </a:r>
            <a:r>
              <a:rPr lang="es-MX" dirty="0"/>
              <a:t/>
            </a:r>
            <a:br>
              <a:rPr lang="es-MX" dirty="0"/>
            </a:br>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962674"/>
          </a:xfrm>
          <a:blipFill>
            <a:blip r:embed="rId3" cstate="print"/>
            <a:tile tx="0" ty="0" sx="100000" sy="100000" flip="none" algn="tl"/>
          </a:blipFill>
        </p:spPr>
        <p:style>
          <a:lnRef idx="1">
            <a:schemeClr val="accent3"/>
          </a:lnRef>
          <a:fillRef idx="2">
            <a:schemeClr val="accent3"/>
          </a:fillRef>
          <a:effectRef idx="1">
            <a:schemeClr val="accent3"/>
          </a:effectRef>
          <a:fontRef idx="minor">
            <a:schemeClr val="dk1"/>
          </a:fontRef>
        </p:style>
        <p:txBody>
          <a:bodyPr>
            <a:normAutofit fontScale="90000"/>
          </a:bodyPr>
          <a:lstStyle/>
          <a:p>
            <a:r>
              <a:rPr lang="es-ES_tradnl" dirty="0"/>
              <a:t>Baba nos conoce a fondo, Nana nos conoce a fondo. No podemos escaparnos de su mirada. Nos cubre con su ternura; y sabe en qué pensamos, qué hacemos. Nunca estamos fuera del alcance de Baba y de Nana. Donde vayamos, Baba está con nosotros; Nana viene con nosotros.</a:t>
            </a:r>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a:blipFill>
            <a:blip r:embed="rId3" cstate="print"/>
            <a:tile tx="0" ty="0" sx="100000" sy="100000" flip="none" algn="tl"/>
          </a:blipFill>
        </p:spPr>
        <p:style>
          <a:lnRef idx="1">
            <a:schemeClr val="accent3"/>
          </a:lnRef>
          <a:fillRef idx="2">
            <a:schemeClr val="accent3"/>
          </a:fillRef>
          <a:effectRef idx="1">
            <a:schemeClr val="accent3"/>
          </a:effectRef>
          <a:fontRef idx="minor">
            <a:schemeClr val="dk1"/>
          </a:fontRef>
        </p:style>
        <p:txBody>
          <a:bodyPr/>
          <a:lstStyle/>
          <a:p>
            <a:r>
              <a:rPr lang="es-ES_tradnl" dirty="0"/>
              <a:t>Dada Galibe quiso esconderse de Baba, esconderse de la ira de los vientos, y le fue imposible. Todo estaba controlado por Baba y por Nana.</a:t>
            </a:r>
            <a:r>
              <a:rPr lang="es-MX" dirty="0"/>
              <a:t/>
            </a:r>
            <a:br>
              <a:rPr lang="es-MX" dirty="0"/>
            </a:br>
            <a:endParaRPr lang="es-MX" dirty="0"/>
          </a:p>
        </p:txBody>
      </p:sp>
      <p:pic>
        <p:nvPicPr>
          <p:cNvPr id="4098" name="Picture 2"/>
          <p:cNvPicPr>
            <a:picLocks noChangeAspect="1" noChangeArrowheads="1"/>
          </p:cNvPicPr>
          <p:nvPr/>
        </p:nvPicPr>
        <p:blipFill>
          <a:blip r:embed="rId4" cstate="print"/>
          <a:srcRect/>
          <a:stretch>
            <a:fillRect/>
          </a:stretch>
        </p:blipFill>
        <p:spPr bwMode="auto">
          <a:xfrm>
            <a:off x="5610041" y="4293096"/>
            <a:ext cx="2811580" cy="1872208"/>
          </a:xfrm>
          <a:prstGeom prst="rect">
            <a:avLst/>
          </a:prstGeom>
          <a:noFill/>
          <a:ln w="9525">
            <a:noFill/>
            <a:miter lim="800000"/>
            <a:headEnd/>
            <a:tailEnd/>
          </a:ln>
        </p:spPr>
      </p:pic>
      <p:pic>
        <p:nvPicPr>
          <p:cNvPr id="4099" name="Picture 3"/>
          <p:cNvPicPr>
            <a:picLocks noChangeAspect="1" noChangeArrowheads="1"/>
          </p:cNvPicPr>
          <p:nvPr/>
        </p:nvPicPr>
        <p:blipFill>
          <a:blip r:embed="rId5" cstate="print"/>
          <a:srcRect/>
          <a:stretch>
            <a:fillRect/>
          </a:stretch>
        </p:blipFill>
        <p:spPr bwMode="auto">
          <a:xfrm>
            <a:off x="971601" y="4149080"/>
            <a:ext cx="2673914" cy="201434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85" decel="100000"/>
                                        <p:tgtEl>
                                          <p:spTgt spid="2"/>
                                        </p:tgtEl>
                                      </p:cBhvr>
                                    </p:animEffect>
                                    <p:animScale>
                                      <p:cBhvr>
                                        <p:cTn id="8" dur="385" decel="100000"/>
                                        <p:tgtEl>
                                          <p:spTgt spid="2"/>
                                        </p:tgtEl>
                                      </p:cBhvr>
                                      <p:from x="10000" y="10000"/>
                                      <p:to x="200000" y="450000"/>
                                    </p:animScale>
                                    <p:animScale>
                                      <p:cBhvr>
                                        <p:cTn id="9" dur="615" accel="100000" fill="hold">
                                          <p:stCondLst>
                                            <p:cond delay="385"/>
                                          </p:stCondLst>
                                        </p:cTn>
                                        <p:tgtEl>
                                          <p:spTgt spid="2"/>
                                        </p:tgtEl>
                                      </p:cBhvr>
                                      <p:from x="200000" y="450000"/>
                                      <p:to x="100000" y="100000"/>
                                    </p:animScale>
                                    <p:set>
                                      <p:cBhvr>
                                        <p:cTn id="10" dur="385" fill="hold"/>
                                        <p:tgtEl>
                                          <p:spTgt spid="2"/>
                                        </p:tgtEl>
                                        <p:attrNameLst>
                                          <p:attrName>ppt_x</p:attrName>
                                        </p:attrNameLst>
                                      </p:cBhvr>
                                      <p:to>
                                        <p:strVal val="(0.5)"/>
                                      </p:to>
                                    </p:set>
                                    <p:anim from="(0.5)" to="(#ppt_x)" calcmode="lin" valueType="num">
                                      <p:cBhvr>
                                        <p:cTn id="11" dur="615" accel="100000" fill="hold">
                                          <p:stCondLst>
                                            <p:cond delay="385"/>
                                          </p:stCondLst>
                                        </p:cTn>
                                        <p:tgtEl>
                                          <p:spTgt spid="2"/>
                                        </p:tgtEl>
                                        <p:attrNameLst>
                                          <p:attrName>ppt_x</p:attrName>
                                        </p:attrNameLst>
                                      </p:cBhvr>
                                    </p:anim>
                                    <p:set>
                                      <p:cBhvr>
                                        <p:cTn id="12" dur="385" fill="hold"/>
                                        <p:tgtEl>
                                          <p:spTgt spid="2"/>
                                        </p:tgtEl>
                                        <p:attrNameLst>
                                          <p:attrName>ppt_y</p:attrName>
                                        </p:attrNameLst>
                                      </p:cBhvr>
                                      <p:to>
                                        <p:strVal val="(#ppt_y+0.4)"/>
                                      </p:to>
                                    </p:set>
                                    <p:anim from="(#ppt_y+0.4)" to="(#ppt_y)" calcmode="lin" valueType="num">
                                      <p:cBhvr>
                                        <p:cTn id="13" dur="615" accel="100000" fill="hold">
                                          <p:stCondLst>
                                            <p:cond delay="385"/>
                                          </p:stCondLst>
                                        </p:cTn>
                                        <p:tgtEl>
                                          <p:spTgt spid="2"/>
                                        </p:tgtEl>
                                        <p:attrNameLst>
                                          <p:attrName>ppt_y</p:attrName>
                                        </p:attrNameLst>
                                      </p:cBhvr>
                                    </p:anim>
                                  </p:childTnLst>
                                </p:cTn>
                              </p:par>
                              <p:par>
                                <p:cTn id="14" presetID="49" presetClass="entr" presetSubtype="0" decel="100000" fill="hold" nodeType="withEffect">
                                  <p:stCondLst>
                                    <p:cond delay="0"/>
                                  </p:stCondLst>
                                  <p:childTnLst>
                                    <p:set>
                                      <p:cBhvr>
                                        <p:cTn id="15" dur="1" fill="hold">
                                          <p:stCondLst>
                                            <p:cond delay="0"/>
                                          </p:stCondLst>
                                        </p:cTn>
                                        <p:tgtEl>
                                          <p:spTgt spid="4099"/>
                                        </p:tgtEl>
                                        <p:attrNameLst>
                                          <p:attrName>style.visibility</p:attrName>
                                        </p:attrNameLst>
                                      </p:cBhvr>
                                      <p:to>
                                        <p:strVal val="visible"/>
                                      </p:to>
                                    </p:set>
                                    <p:anim calcmode="lin" valueType="num">
                                      <p:cBhvr>
                                        <p:cTn id="16" dur="2000" fill="hold"/>
                                        <p:tgtEl>
                                          <p:spTgt spid="4099"/>
                                        </p:tgtEl>
                                        <p:attrNameLst>
                                          <p:attrName>ppt_w</p:attrName>
                                        </p:attrNameLst>
                                      </p:cBhvr>
                                      <p:tavLst>
                                        <p:tav tm="0">
                                          <p:val>
                                            <p:fltVal val="0"/>
                                          </p:val>
                                        </p:tav>
                                        <p:tav tm="100000">
                                          <p:val>
                                            <p:strVal val="#ppt_w"/>
                                          </p:val>
                                        </p:tav>
                                      </p:tavLst>
                                    </p:anim>
                                    <p:anim calcmode="lin" valueType="num">
                                      <p:cBhvr>
                                        <p:cTn id="17" dur="2000" fill="hold"/>
                                        <p:tgtEl>
                                          <p:spTgt spid="4099"/>
                                        </p:tgtEl>
                                        <p:attrNameLst>
                                          <p:attrName>ppt_h</p:attrName>
                                        </p:attrNameLst>
                                      </p:cBhvr>
                                      <p:tavLst>
                                        <p:tav tm="0">
                                          <p:val>
                                            <p:fltVal val="0"/>
                                          </p:val>
                                        </p:tav>
                                        <p:tav tm="100000">
                                          <p:val>
                                            <p:strVal val="#ppt_h"/>
                                          </p:val>
                                        </p:tav>
                                      </p:tavLst>
                                    </p:anim>
                                    <p:anim calcmode="lin" valueType="num">
                                      <p:cBhvr>
                                        <p:cTn id="18" dur="2000" fill="hold"/>
                                        <p:tgtEl>
                                          <p:spTgt spid="4099"/>
                                        </p:tgtEl>
                                        <p:attrNameLst>
                                          <p:attrName>style.rotation</p:attrName>
                                        </p:attrNameLst>
                                      </p:cBhvr>
                                      <p:tavLst>
                                        <p:tav tm="0">
                                          <p:val>
                                            <p:fltVal val="360"/>
                                          </p:val>
                                        </p:tav>
                                        <p:tav tm="100000">
                                          <p:val>
                                            <p:fltVal val="0"/>
                                          </p:val>
                                        </p:tav>
                                      </p:tavLst>
                                    </p:anim>
                                    <p:animEffect transition="in" filter="fade">
                                      <p:cBhvr>
                                        <p:cTn id="19" dur="2000"/>
                                        <p:tgtEl>
                                          <p:spTgt spid="4099"/>
                                        </p:tgtEl>
                                      </p:cBhvr>
                                    </p:animEffect>
                                  </p:childTnLst>
                                </p:cTn>
                              </p:par>
                              <p:par>
                                <p:cTn id="20" presetID="49" presetClass="entr" presetSubtype="0" decel="100000" fill="hold" nodeType="withEffect">
                                  <p:stCondLst>
                                    <p:cond delay="0"/>
                                  </p:stCondLst>
                                  <p:childTnLst>
                                    <p:set>
                                      <p:cBhvr>
                                        <p:cTn id="21" dur="1" fill="hold">
                                          <p:stCondLst>
                                            <p:cond delay="0"/>
                                          </p:stCondLst>
                                        </p:cTn>
                                        <p:tgtEl>
                                          <p:spTgt spid="4098"/>
                                        </p:tgtEl>
                                        <p:attrNameLst>
                                          <p:attrName>style.visibility</p:attrName>
                                        </p:attrNameLst>
                                      </p:cBhvr>
                                      <p:to>
                                        <p:strVal val="visible"/>
                                      </p:to>
                                    </p:set>
                                    <p:anim calcmode="lin" valueType="num">
                                      <p:cBhvr>
                                        <p:cTn id="22" dur="2000" fill="hold"/>
                                        <p:tgtEl>
                                          <p:spTgt spid="4098"/>
                                        </p:tgtEl>
                                        <p:attrNameLst>
                                          <p:attrName>ppt_w</p:attrName>
                                        </p:attrNameLst>
                                      </p:cBhvr>
                                      <p:tavLst>
                                        <p:tav tm="0">
                                          <p:val>
                                            <p:fltVal val="0"/>
                                          </p:val>
                                        </p:tav>
                                        <p:tav tm="100000">
                                          <p:val>
                                            <p:strVal val="#ppt_w"/>
                                          </p:val>
                                        </p:tav>
                                      </p:tavLst>
                                    </p:anim>
                                    <p:anim calcmode="lin" valueType="num">
                                      <p:cBhvr>
                                        <p:cTn id="23" dur="2000" fill="hold"/>
                                        <p:tgtEl>
                                          <p:spTgt spid="4098"/>
                                        </p:tgtEl>
                                        <p:attrNameLst>
                                          <p:attrName>ppt_h</p:attrName>
                                        </p:attrNameLst>
                                      </p:cBhvr>
                                      <p:tavLst>
                                        <p:tav tm="0">
                                          <p:val>
                                            <p:fltVal val="0"/>
                                          </p:val>
                                        </p:tav>
                                        <p:tav tm="100000">
                                          <p:val>
                                            <p:strVal val="#ppt_h"/>
                                          </p:val>
                                        </p:tav>
                                      </p:tavLst>
                                    </p:anim>
                                    <p:anim calcmode="lin" valueType="num">
                                      <p:cBhvr>
                                        <p:cTn id="24" dur="2000" fill="hold"/>
                                        <p:tgtEl>
                                          <p:spTgt spid="4098"/>
                                        </p:tgtEl>
                                        <p:attrNameLst>
                                          <p:attrName>style.rotation</p:attrName>
                                        </p:attrNameLst>
                                      </p:cBhvr>
                                      <p:tavLst>
                                        <p:tav tm="0">
                                          <p:val>
                                            <p:fltVal val="360"/>
                                          </p:val>
                                        </p:tav>
                                        <p:tav tm="100000">
                                          <p:val>
                                            <p:fltVal val="0"/>
                                          </p:val>
                                        </p:tav>
                                      </p:tavLst>
                                    </p:anim>
                                    <p:animEffect transition="in" filter="fade">
                                      <p:cBhvr>
                                        <p:cTn id="25"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blipFill>
            <a:blip r:embed="rId3" cstate="print"/>
            <a:tile tx="0" ty="0" sx="100000" sy="100000" flip="none" algn="tl"/>
          </a:blipFill>
        </p:spPr>
        <p:txBody>
          <a:bodyPr/>
          <a:lstStyle/>
          <a:p>
            <a:r>
              <a:rPr lang="es-MX" dirty="0" smtClean="0"/>
              <a:t>Reflexión del Texto</a:t>
            </a:r>
            <a:endParaRPr lang="es-MX" dirty="0"/>
          </a:p>
        </p:txBody>
      </p:sp>
      <p:sp>
        <p:nvSpPr>
          <p:cNvPr id="4" name="3 Marcador de contenido"/>
          <p:cNvSpPr>
            <a:spLocks noGrp="1"/>
          </p:cNvSpPr>
          <p:nvPr>
            <p:ph idx="1"/>
          </p:nvPr>
        </p:nvSpPr>
        <p:spPr>
          <a:blipFill>
            <a:blip r:embed="rId4" cstate="print"/>
            <a:tile tx="0" ty="0" sx="100000" sy="100000" flip="none" algn="tl"/>
          </a:blipFill>
        </p:spPr>
        <p:txBody>
          <a:bodyPr/>
          <a:lstStyle/>
          <a:p>
            <a:endParaRPr lang="es-MX" dirty="0" smtClean="0"/>
          </a:p>
          <a:p>
            <a:r>
              <a:rPr lang="es-MX" dirty="0" smtClean="0"/>
              <a:t>Hagamos eco del texto…… (aquello que me gustó lo repito en voz alta)</a:t>
            </a:r>
          </a:p>
          <a:p>
            <a:r>
              <a:rPr lang="es-MX" dirty="0" smtClean="0"/>
              <a:t>Luego de escuchar el texto, ¿con cuáles  palabras de la Biblia me lleva o me conecta?.</a:t>
            </a:r>
          </a:p>
          <a:p>
            <a:pPr>
              <a:buNone/>
            </a:pPr>
            <a:endParaRPr lang="es-MX" dirty="0" smtClean="0"/>
          </a:p>
          <a:p>
            <a:endParaRPr lang="es-MX" dirty="0" smtClean="0"/>
          </a:p>
          <a:p>
            <a:endParaRPr lang="es-MX"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40960" cy="6583362"/>
          </a:xfrm>
          <a:blipFill>
            <a:blip r:embed="rId3" cstate="print"/>
            <a:tile tx="0" ty="0" sx="100000" sy="100000" flip="none" algn="tl"/>
          </a:blipFill>
        </p:spPr>
        <p:txBody>
          <a:bodyPr>
            <a:noAutofit/>
          </a:bodyPr>
          <a:lstStyle/>
          <a:p>
            <a:r>
              <a:rPr lang="es-MX" sz="1600" b="1" dirty="0" smtClean="0">
                <a:solidFill>
                  <a:srgbClr val="0070C0"/>
                </a:solidFill>
              </a:rPr>
              <a:t>Salmo 19</a:t>
            </a:r>
            <a:r>
              <a:rPr lang="en-US" sz="2400" dirty="0" smtClean="0"/>
              <a:t/>
            </a:r>
            <a:br>
              <a:rPr lang="en-US" sz="2400" dirty="0" smtClean="0"/>
            </a:br>
            <a:r>
              <a:rPr lang="es-MX" sz="2000" dirty="0" smtClean="0"/>
              <a:t>El día a día vierte su lenguaje y la noche a la noche su saber susurra.</a:t>
            </a:r>
            <a:r>
              <a:rPr lang="en-US" sz="2000" dirty="0" smtClean="0"/>
              <a:t/>
            </a:r>
            <a:br>
              <a:rPr lang="en-US" sz="2000" dirty="0" smtClean="0"/>
            </a:br>
            <a:r>
              <a:rPr lang="es-MX" sz="2000" dirty="0" smtClean="0"/>
              <a:t>No existe idioma ni hay lenguaje alguno en que no se oiga su voz.</a:t>
            </a:r>
            <a:r>
              <a:rPr lang="en-US" sz="2000" dirty="0" smtClean="0"/>
              <a:t/>
            </a:r>
            <a:br>
              <a:rPr lang="en-US" sz="2000" dirty="0" smtClean="0"/>
            </a:br>
            <a:r>
              <a:rPr lang="en-US" sz="2000" dirty="0" smtClean="0"/>
              <a:t/>
            </a:r>
            <a:br>
              <a:rPr lang="en-US" sz="2000" dirty="0" smtClean="0"/>
            </a:br>
            <a:r>
              <a:rPr lang="es-MX" sz="2000" dirty="0" smtClean="0"/>
              <a:t>A toda la tierra alcanza su sonido</a:t>
            </a:r>
            <a:br>
              <a:rPr lang="es-MX" sz="2000" dirty="0" smtClean="0"/>
            </a:br>
            <a:r>
              <a:rPr lang="es-MX" sz="2000" dirty="0" smtClean="0"/>
              <a:t>y sus palabras  hasta el confín del orbe mundo</a:t>
            </a:r>
            <a:br>
              <a:rPr lang="es-MX" sz="2000" dirty="0" smtClean="0"/>
            </a:br>
            <a:r>
              <a:rPr lang="en-US" sz="2000" dirty="0" smtClean="0"/>
              <a:t/>
            </a:r>
            <a:br>
              <a:rPr lang="en-US" sz="2000" dirty="0" smtClean="0"/>
            </a:br>
            <a:r>
              <a:rPr lang="es-MX" sz="2000" dirty="0" smtClean="0"/>
              <a:t>Allí le han puesto una tienda  al sol y este sale como un novio de la habitación nupcial, y se alegra como un atleta al emprender el camino. </a:t>
            </a:r>
            <a:r>
              <a:rPr lang="en-US" sz="2000" dirty="0" smtClean="0"/>
              <a:t/>
            </a:r>
            <a:br>
              <a:rPr lang="en-US" sz="2000" dirty="0" smtClean="0"/>
            </a:br>
            <a:r>
              <a:rPr lang="en-US" sz="2000" dirty="0" smtClean="0"/>
              <a:t/>
            </a:r>
            <a:br>
              <a:rPr lang="en-US" sz="2000" dirty="0" smtClean="0"/>
            </a:br>
            <a:r>
              <a:rPr lang="es-MX" sz="2000" dirty="0" smtClean="0"/>
              <a:t>Los cielos proclaman la gloria de Dios,</a:t>
            </a:r>
            <a:r>
              <a:rPr lang="en-US" sz="2000" dirty="0" smtClean="0"/>
              <a:t/>
            </a:r>
            <a:br>
              <a:rPr lang="en-US" sz="2000" dirty="0" smtClean="0"/>
            </a:br>
            <a:r>
              <a:rPr lang="es-MX" sz="2000" dirty="0" smtClean="0"/>
              <a:t>Y el  firmamento pregona la gloria de sus manos.</a:t>
            </a:r>
            <a:r>
              <a:rPr lang="en-US" sz="2000" dirty="0" smtClean="0"/>
              <a:t/>
            </a:r>
            <a:br>
              <a:rPr lang="en-US" sz="2000" dirty="0" smtClean="0"/>
            </a:br>
            <a:r>
              <a:rPr lang="en-US" sz="2000" dirty="0" smtClean="0"/>
              <a:t/>
            </a:r>
            <a:br>
              <a:rPr lang="en-US" sz="2000" dirty="0" smtClean="0"/>
            </a:br>
            <a:r>
              <a:rPr lang="es-MX" sz="2000" dirty="0" smtClean="0"/>
              <a:t>El día tiene mucho que contar al día que le sigue</a:t>
            </a:r>
            <a:r>
              <a:rPr lang="en-US" sz="2000" dirty="0" smtClean="0"/>
              <a:t/>
            </a:r>
            <a:br>
              <a:rPr lang="en-US" sz="2000" dirty="0" smtClean="0"/>
            </a:br>
            <a:r>
              <a:rPr lang="es-MX" sz="2000" dirty="0" smtClean="0"/>
              <a:t>Y la noche mucho saber a la noche que viene tras ella</a:t>
            </a:r>
            <a:r>
              <a:rPr lang="en-US" sz="2000" dirty="0" smtClean="0"/>
              <a:t/>
            </a:r>
            <a:br>
              <a:rPr lang="en-US" sz="2000" dirty="0" smtClean="0"/>
            </a:br>
            <a:r>
              <a:rPr lang="en-US" sz="2000" dirty="0" smtClean="0"/>
              <a:t/>
            </a:r>
            <a:br>
              <a:rPr lang="en-US" sz="2000" dirty="0" smtClean="0"/>
            </a:br>
            <a:r>
              <a:rPr lang="es-MX" sz="2000" dirty="0" smtClean="0"/>
              <a:t>¡No tienen idioma ni lenguaje alguno!</a:t>
            </a:r>
            <a:r>
              <a:rPr lang="en-US" sz="2000" dirty="0" smtClean="0"/>
              <a:t/>
            </a:r>
            <a:br>
              <a:rPr lang="en-US" sz="2000" dirty="0" smtClean="0"/>
            </a:br>
            <a:r>
              <a:rPr lang="es-MX" sz="2000" dirty="0" smtClean="0"/>
              <a:t>¡Su voz no puede ser oída!</a:t>
            </a:r>
            <a:br>
              <a:rPr lang="es-MX" sz="2000" dirty="0" smtClean="0"/>
            </a:br>
            <a:r>
              <a:rPr lang="en-US" sz="2000" dirty="0" smtClean="0"/>
              <a:t/>
            </a:r>
            <a:br>
              <a:rPr lang="en-US" sz="2000" dirty="0" smtClean="0"/>
            </a:br>
            <a:r>
              <a:rPr lang="es-MX" sz="2000" i="1" dirty="0" smtClean="0"/>
              <a:t>Pero</a:t>
            </a:r>
            <a:r>
              <a:rPr lang="es-MX" sz="2000" dirty="0" smtClean="0"/>
              <a:t>, su música se esparce por toda la tierra</a:t>
            </a:r>
            <a:r>
              <a:rPr lang="en-US" sz="2000" dirty="0" smtClean="0"/>
              <a:t/>
            </a:r>
            <a:br>
              <a:rPr lang="en-US" sz="2000" dirty="0" smtClean="0"/>
            </a:br>
            <a:r>
              <a:rPr lang="es-MX" sz="2000" dirty="0" smtClean="0"/>
              <a:t>Y sus palabras llegan hasta los confines del orbe mundo. </a:t>
            </a:r>
            <a:br>
              <a:rPr lang="es-MX" sz="2000" dirty="0" smtClean="0"/>
            </a:br>
            <a:r>
              <a:rPr lang="es-MX" sz="2000" dirty="0" smtClean="0"/>
              <a:t>GLORIA AL PADRE, AL HIJO Y AL ESPÌRITU SANTO</a:t>
            </a:r>
            <a:endParaRPr 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962674"/>
          </a:xfrm>
        </p:spPr>
        <p:txBody>
          <a:bodyPr>
            <a:normAutofit fontScale="90000"/>
          </a:bodyPr>
          <a:lstStyle/>
          <a:p>
            <a:r>
              <a:rPr lang="es-ES" sz="2000" b="1" dirty="0" smtClean="0"/>
              <a:t/>
            </a:r>
            <a:br>
              <a:rPr lang="es-ES" sz="2000" b="1" dirty="0" smtClean="0"/>
            </a:br>
            <a:r>
              <a:rPr lang="es-ES" sz="2000" b="1" dirty="0" smtClean="0"/>
              <a:t/>
            </a:r>
            <a:br>
              <a:rPr lang="es-ES" sz="2000" b="1" dirty="0" smtClean="0"/>
            </a:br>
            <a:r>
              <a:rPr lang="es-ES" sz="2000" b="1" dirty="0" smtClean="0"/>
              <a:t/>
            </a:r>
            <a:br>
              <a:rPr lang="es-ES" sz="2000" b="1" dirty="0" smtClean="0"/>
            </a:br>
            <a:r>
              <a:rPr lang="es-ES" sz="2000" b="1" dirty="0" smtClean="0"/>
              <a:t/>
            </a:r>
            <a:br>
              <a:rPr lang="es-ES" sz="2000" b="1" dirty="0" smtClean="0"/>
            </a:br>
            <a:r>
              <a:rPr lang="es-ES" sz="2000" b="1" dirty="0" smtClean="0"/>
              <a:t/>
            </a:r>
            <a:br>
              <a:rPr lang="es-ES" sz="2000" b="1" dirty="0" smtClean="0"/>
            </a:br>
            <a:r>
              <a:rPr lang="es-ES" sz="2000" b="1" dirty="0" smtClean="0"/>
              <a:t/>
            </a:r>
            <a:br>
              <a:rPr lang="es-ES" sz="2000" b="1" dirty="0" smtClean="0"/>
            </a:br>
            <a:r>
              <a:rPr lang="es-ES" sz="2000" b="1" dirty="0" smtClean="0"/>
              <a:t>No importa tu nombre yo soy tu hermano</a:t>
            </a:r>
            <a:r>
              <a:rPr lang="es-MX" sz="2000" dirty="0" smtClean="0"/>
              <a:t/>
            </a:r>
            <a:br>
              <a:rPr lang="es-MX" sz="2000" dirty="0" smtClean="0"/>
            </a:br>
            <a:r>
              <a:rPr lang="es-ES" sz="2000" b="1" dirty="0" smtClean="0"/>
              <a:t>No importa tu nombre estrecha mi mano</a:t>
            </a:r>
            <a:r>
              <a:rPr lang="es-MX" sz="2000" dirty="0" smtClean="0"/>
              <a:t/>
            </a:r>
            <a:br>
              <a:rPr lang="es-MX" sz="2000" dirty="0" smtClean="0"/>
            </a:br>
            <a:r>
              <a:rPr lang="es-ES" sz="2000" dirty="0" smtClean="0"/>
              <a:t> </a:t>
            </a:r>
            <a:r>
              <a:rPr lang="es-MX" sz="2000" dirty="0" smtClean="0"/>
              <a:t/>
            </a:r>
            <a:br>
              <a:rPr lang="es-MX" sz="2000" dirty="0" smtClean="0"/>
            </a:br>
            <a:r>
              <a:rPr lang="es-ES" sz="2000" dirty="0" smtClean="0"/>
              <a:t>Hermanos vamos juntos no se quede nadie atrás, </a:t>
            </a:r>
            <a:r>
              <a:rPr lang="es-MX" sz="2000" dirty="0" smtClean="0"/>
              <a:t/>
            </a:r>
            <a:br>
              <a:rPr lang="es-MX" sz="2000" dirty="0" smtClean="0"/>
            </a:br>
            <a:r>
              <a:rPr lang="es-ES" sz="2000" dirty="0" smtClean="0"/>
              <a:t>préstame tu carga yo te puedo ayudar,</a:t>
            </a:r>
            <a:r>
              <a:rPr lang="es-MX" sz="2000" dirty="0" smtClean="0"/>
              <a:t/>
            </a:r>
            <a:br>
              <a:rPr lang="es-MX" sz="2000" dirty="0" smtClean="0"/>
            </a:br>
            <a:r>
              <a:rPr lang="es-ES" sz="2000" dirty="0" smtClean="0"/>
              <a:t>no nos alejemos juntos avancemos.</a:t>
            </a:r>
            <a:r>
              <a:rPr lang="es-MX" sz="2000" dirty="0" smtClean="0"/>
              <a:t/>
            </a:r>
            <a:br>
              <a:rPr lang="es-MX" sz="2000" dirty="0" smtClean="0"/>
            </a:br>
            <a:r>
              <a:rPr lang="es-ES" sz="2000" dirty="0" smtClean="0"/>
              <a:t> </a:t>
            </a:r>
            <a:r>
              <a:rPr lang="es-MX" sz="2000" dirty="0" smtClean="0"/>
              <a:t/>
            </a:r>
            <a:br>
              <a:rPr lang="es-MX" sz="2000" dirty="0" smtClean="0"/>
            </a:br>
            <a:r>
              <a:rPr lang="es-ES" sz="2000" dirty="0" smtClean="0"/>
              <a:t>Juntos forjaremos el destino que unirá</a:t>
            </a:r>
            <a:r>
              <a:rPr lang="es-MX" sz="2000" dirty="0" smtClean="0"/>
              <a:t/>
            </a:r>
            <a:br>
              <a:rPr lang="es-MX" sz="2000" dirty="0" smtClean="0"/>
            </a:br>
            <a:r>
              <a:rPr lang="es-ES" sz="2000" dirty="0" smtClean="0"/>
              <a:t>en todos los pueblos brazos de  fraternidad</a:t>
            </a:r>
            <a:r>
              <a:rPr lang="es-MX" sz="2000" dirty="0" smtClean="0"/>
              <a:t/>
            </a:r>
            <a:br>
              <a:rPr lang="es-MX" sz="2000" dirty="0" smtClean="0"/>
            </a:br>
            <a:r>
              <a:rPr lang="es-ES" sz="2000" dirty="0" smtClean="0"/>
              <a:t>y apretando filas el fervor se anima.</a:t>
            </a:r>
            <a:r>
              <a:rPr lang="es-MX" sz="2000" dirty="0" smtClean="0"/>
              <a:t/>
            </a:r>
            <a:br>
              <a:rPr lang="es-MX" sz="2000" dirty="0" smtClean="0"/>
            </a:br>
            <a:r>
              <a:rPr lang="es-ES" sz="2000" dirty="0" smtClean="0"/>
              <a:t> </a:t>
            </a:r>
            <a:r>
              <a:rPr lang="es-MX" sz="2000" dirty="0" smtClean="0"/>
              <a:t/>
            </a:r>
            <a:br>
              <a:rPr lang="es-MX" sz="2000" dirty="0" smtClean="0"/>
            </a:br>
            <a:r>
              <a:rPr lang="es-ES" sz="2000" dirty="0" smtClean="0"/>
              <a:t>Cuidado con aquellos que nos quieren separar,</a:t>
            </a:r>
            <a:r>
              <a:rPr lang="es-MX" sz="2000" dirty="0" smtClean="0"/>
              <a:t/>
            </a:r>
            <a:br>
              <a:rPr lang="es-MX" sz="2000" dirty="0" smtClean="0"/>
            </a:br>
            <a:r>
              <a:rPr lang="es-ES" sz="2000" dirty="0" smtClean="0"/>
              <a:t>van sembrando el odio para hacernos enfrentar,</a:t>
            </a:r>
            <a:r>
              <a:rPr lang="es-ES" sz="2000" b="1" dirty="0" smtClean="0"/>
              <a:t> </a:t>
            </a:r>
            <a:r>
              <a:rPr lang="es-MX" sz="2000" dirty="0" smtClean="0"/>
              <a:t/>
            </a:r>
            <a:br>
              <a:rPr lang="es-MX" sz="2000" dirty="0" smtClean="0"/>
            </a:br>
            <a:r>
              <a:rPr lang="es-ES" sz="2000" dirty="0" smtClean="0"/>
              <a:t>pero gritaremos la verdad del pueblo.</a:t>
            </a:r>
            <a:r>
              <a:rPr lang="es-ES" sz="2000" b="1" dirty="0" smtClean="0"/>
              <a:t> </a:t>
            </a:r>
            <a:r>
              <a:rPr lang="es-MX" sz="2000" dirty="0" smtClean="0"/>
              <a:t/>
            </a:r>
            <a:br>
              <a:rPr lang="es-MX" sz="2000" dirty="0" smtClean="0"/>
            </a:br>
            <a:r>
              <a:rPr lang="es-ES" sz="2000" dirty="0" smtClean="0"/>
              <a:t> </a:t>
            </a:r>
            <a:r>
              <a:rPr lang="es-MX" sz="2000" dirty="0" smtClean="0"/>
              <a:t/>
            </a:r>
            <a:br>
              <a:rPr lang="es-MX" sz="2000" dirty="0" smtClean="0"/>
            </a:br>
            <a:r>
              <a:rPr lang="es-ES" sz="2000" dirty="0" smtClean="0"/>
              <a:t>Tu sangre y la mía con la fuerza popular</a:t>
            </a:r>
            <a:r>
              <a:rPr lang="es-MX" sz="2000" dirty="0" smtClean="0"/>
              <a:t/>
            </a:r>
            <a:br>
              <a:rPr lang="es-MX" sz="2000" dirty="0" smtClean="0"/>
            </a:br>
            <a:r>
              <a:rPr lang="es-ES" sz="2000" dirty="0" smtClean="0"/>
              <a:t>junto a los caídos un </a:t>
            </a:r>
            <a:r>
              <a:rPr lang="es-ES" sz="2000" dirty="0" err="1" smtClean="0"/>
              <a:t>dia</a:t>
            </a:r>
            <a:r>
              <a:rPr lang="es-ES" sz="2000" dirty="0" smtClean="0"/>
              <a:t> vencerá</a:t>
            </a:r>
            <a:r>
              <a:rPr lang="es-MX" sz="2000" dirty="0" smtClean="0"/>
              <a:t/>
            </a:r>
            <a:br>
              <a:rPr lang="es-MX" sz="2000" dirty="0" smtClean="0"/>
            </a:br>
            <a:r>
              <a:rPr lang="es-ES" sz="2000" dirty="0" smtClean="0"/>
              <a:t>y el pueblo bailará, su triunfo cantará.</a:t>
            </a:r>
            <a:r>
              <a:rPr lang="es-MX" sz="6600" dirty="0" smtClean="0"/>
              <a:t/>
            </a:r>
            <a:br>
              <a:rPr lang="es-MX" sz="6600" dirty="0" smtClean="0"/>
            </a:br>
            <a:r>
              <a:rPr lang="es-MX" sz="6600" dirty="0" smtClean="0">
                <a:latin typeface="Arial" pitchFamily="34" charset="0"/>
                <a:cs typeface="Arial" pitchFamily="34" charset="0"/>
              </a:rPr>
              <a:t/>
            </a:r>
            <a:br>
              <a:rPr lang="es-MX" sz="6600" dirty="0" smtClean="0">
                <a:latin typeface="Arial" pitchFamily="34" charset="0"/>
                <a:cs typeface="Arial" pitchFamily="34" charset="0"/>
              </a:rPr>
            </a:br>
            <a:endParaRPr lang="es-MX" dirty="0"/>
          </a:p>
        </p:txBody>
      </p:sp>
      <p:sp>
        <p:nvSpPr>
          <p:cNvPr id="2049" name="Rectangle 1"/>
          <p:cNvSpPr>
            <a:spLocks noChangeArrowheads="1"/>
          </p:cNvSpPr>
          <p:nvPr/>
        </p:nvSpPr>
        <p:spPr bwMode="auto">
          <a:xfrm>
            <a:off x="0"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MX"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a:blipFill>
            <a:blip r:embed="rId3" cstate="print"/>
            <a:tile tx="0" ty="0" sx="100000" sy="100000" flip="none" algn="tl"/>
          </a:blipFill>
        </p:spPr>
        <p:style>
          <a:lnRef idx="1">
            <a:schemeClr val="accent1"/>
          </a:lnRef>
          <a:fillRef idx="2">
            <a:schemeClr val="accent1"/>
          </a:fillRef>
          <a:effectRef idx="1">
            <a:schemeClr val="accent1"/>
          </a:effectRef>
          <a:fontRef idx="minor">
            <a:schemeClr val="dk1"/>
          </a:fontRef>
        </p:style>
        <p:txBody>
          <a:bodyPr/>
          <a:lstStyle/>
          <a:p>
            <a:r>
              <a:rPr lang="es-MX" b="1" dirty="0" smtClean="0">
                <a:solidFill>
                  <a:schemeClr val="tx1"/>
                </a:solidFill>
              </a:rPr>
              <a:t>Indígenas Kunas, Panamá</a:t>
            </a:r>
            <a:r>
              <a:rPr lang="es-MX" dirty="0" smtClean="0"/>
              <a:t/>
            </a:r>
            <a:br>
              <a:rPr lang="es-MX" dirty="0" smtClean="0"/>
            </a:br>
            <a:r>
              <a:rPr lang="es-MX" dirty="0" smtClean="0"/>
              <a:t/>
            </a:r>
            <a:br>
              <a:rPr lang="es-MX" dirty="0" smtClean="0"/>
            </a:br>
            <a:r>
              <a:rPr lang="es-MX" dirty="0" smtClean="0"/>
              <a:t/>
            </a:r>
            <a:br>
              <a:rPr lang="es-MX" dirty="0" smtClean="0"/>
            </a:br>
            <a:r>
              <a:rPr lang="es-MX" dirty="0" smtClean="0"/>
              <a:t/>
            </a:r>
            <a:br>
              <a:rPr lang="es-MX" dirty="0" smtClean="0"/>
            </a:br>
            <a:r>
              <a:rPr lang="es-MX" dirty="0" smtClean="0"/>
              <a:t/>
            </a:r>
            <a:br>
              <a:rPr lang="es-MX" dirty="0" smtClean="0"/>
            </a:br>
            <a:r>
              <a:rPr lang="es-MX" dirty="0" smtClean="0"/>
              <a:t/>
            </a:r>
            <a:br>
              <a:rPr lang="es-MX" dirty="0" smtClean="0"/>
            </a:br>
            <a:r>
              <a:rPr lang="es-MX" dirty="0" smtClean="0"/>
              <a:t/>
            </a:r>
            <a:br>
              <a:rPr lang="es-MX" dirty="0" smtClean="0"/>
            </a:br>
            <a:endParaRPr lang="es-MX" dirty="0"/>
          </a:p>
        </p:txBody>
      </p:sp>
      <p:pic>
        <p:nvPicPr>
          <p:cNvPr id="5122" name="Picture 2"/>
          <p:cNvPicPr>
            <a:picLocks noChangeAspect="1" noChangeArrowheads="1"/>
          </p:cNvPicPr>
          <p:nvPr/>
        </p:nvPicPr>
        <p:blipFill>
          <a:blip r:embed="rId4" cstate="print"/>
          <a:srcRect/>
          <a:stretch>
            <a:fillRect/>
          </a:stretch>
        </p:blipFill>
        <p:spPr bwMode="auto">
          <a:xfrm rot="1085557">
            <a:off x="5624116" y="4072870"/>
            <a:ext cx="2559756" cy="1834887"/>
          </a:xfrm>
          <a:prstGeom prst="rect">
            <a:avLst/>
          </a:prstGeom>
          <a:noFill/>
          <a:ln w="9525">
            <a:noFill/>
            <a:miter lim="800000"/>
            <a:headEnd/>
            <a:tailEnd/>
          </a:ln>
        </p:spPr>
      </p:pic>
      <p:pic>
        <p:nvPicPr>
          <p:cNvPr id="5123" name="Picture 3"/>
          <p:cNvPicPr>
            <a:picLocks noChangeAspect="1" noChangeArrowheads="1"/>
          </p:cNvPicPr>
          <p:nvPr/>
        </p:nvPicPr>
        <p:blipFill>
          <a:blip r:embed="rId5" cstate="print"/>
          <a:srcRect/>
          <a:stretch>
            <a:fillRect/>
          </a:stretch>
        </p:blipFill>
        <p:spPr bwMode="auto">
          <a:xfrm rot="20955744">
            <a:off x="1190078" y="4211476"/>
            <a:ext cx="2384608" cy="1796405"/>
          </a:xfrm>
          <a:prstGeom prst="rect">
            <a:avLst/>
          </a:prstGeom>
          <a:noFill/>
          <a:ln w="9525">
            <a:noFill/>
            <a:miter lim="800000"/>
            <a:headEnd/>
            <a:tailEnd/>
          </a:ln>
        </p:spPr>
      </p:pic>
      <p:pic>
        <p:nvPicPr>
          <p:cNvPr id="5124" name="Picture 4"/>
          <p:cNvPicPr>
            <a:picLocks noChangeAspect="1" noChangeArrowheads="1"/>
          </p:cNvPicPr>
          <p:nvPr/>
        </p:nvPicPr>
        <p:blipFill>
          <a:blip r:embed="rId6" cstate="print"/>
          <a:srcRect/>
          <a:stretch>
            <a:fillRect/>
          </a:stretch>
        </p:blipFill>
        <p:spPr bwMode="auto">
          <a:xfrm>
            <a:off x="3635896" y="1772816"/>
            <a:ext cx="2016223" cy="1906314"/>
          </a:xfrm>
          <a:prstGeom prst="rect">
            <a:avLst/>
          </a:prstGeom>
          <a:noFill/>
          <a:ln w="9525">
            <a:noFill/>
            <a:miter lim="800000"/>
            <a:headEnd/>
            <a:tailEnd/>
          </a:ln>
        </p:spPr>
      </p:pic>
      <p:pic>
        <p:nvPicPr>
          <p:cNvPr id="5125" name="Picture 5"/>
          <p:cNvPicPr>
            <a:picLocks noChangeAspect="1" noChangeArrowheads="1"/>
          </p:cNvPicPr>
          <p:nvPr/>
        </p:nvPicPr>
        <p:blipFill>
          <a:blip r:embed="rId7" cstate="print"/>
          <a:srcRect/>
          <a:stretch>
            <a:fillRect/>
          </a:stretch>
        </p:blipFill>
        <p:spPr bwMode="auto">
          <a:xfrm>
            <a:off x="6372200" y="1412776"/>
            <a:ext cx="2102888" cy="1584176"/>
          </a:xfrm>
          <a:prstGeom prst="rect">
            <a:avLst/>
          </a:prstGeom>
          <a:ln>
            <a:headEnd/>
            <a:tailEnd/>
          </a:ln>
        </p:spPr>
        <p:style>
          <a:lnRef idx="1">
            <a:schemeClr val="accent2"/>
          </a:lnRef>
          <a:fillRef idx="2">
            <a:schemeClr val="accent2"/>
          </a:fillRef>
          <a:effectRef idx="1">
            <a:schemeClr val="accent2"/>
          </a:effectRef>
          <a:fontRef idx="minor">
            <a:schemeClr val="dk1"/>
          </a:fontRef>
        </p:style>
      </p:pic>
      <p:pic>
        <p:nvPicPr>
          <p:cNvPr id="5126" name="Picture 6"/>
          <p:cNvPicPr>
            <a:picLocks noChangeAspect="1" noChangeArrowheads="1"/>
          </p:cNvPicPr>
          <p:nvPr/>
        </p:nvPicPr>
        <p:blipFill>
          <a:blip r:embed="rId8" cstate="print"/>
          <a:srcRect/>
          <a:stretch>
            <a:fillRect/>
          </a:stretch>
        </p:blipFill>
        <p:spPr bwMode="auto">
          <a:xfrm>
            <a:off x="827584" y="1844824"/>
            <a:ext cx="2007303" cy="15121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1"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par>
                                <p:cTn id="11" presetID="19" presetClass="entr" presetSubtype="10" fill="hold" nodeType="withEffect">
                                  <p:stCondLst>
                                    <p:cond delay="0"/>
                                  </p:stCondLst>
                                  <p:childTnLst>
                                    <p:set>
                                      <p:cBhvr>
                                        <p:cTn id="12" dur="1" fill="hold">
                                          <p:stCondLst>
                                            <p:cond delay="0"/>
                                          </p:stCondLst>
                                        </p:cTn>
                                        <p:tgtEl>
                                          <p:spTgt spid="5126"/>
                                        </p:tgtEl>
                                        <p:attrNameLst>
                                          <p:attrName>style.visibility</p:attrName>
                                        </p:attrNameLst>
                                      </p:cBhvr>
                                      <p:to>
                                        <p:strVal val="visible"/>
                                      </p:to>
                                    </p:set>
                                    <p:anim calcmode="lin" valueType="num">
                                      <p:cBhvr>
                                        <p:cTn id="13" dur="3000" fill="hold"/>
                                        <p:tgtEl>
                                          <p:spTgt spid="5126"/>
                                        </p:tgtEl>
                                        <p:attrNameLst>
                                          <p:attrName>ppt_w</p:attrName>
                                        </p:attrNameLst>
                                      </p:cBhvr>
                                      <p:tavLst>
                                        <p:tav tm="0" fmla="#ppt_w*sin(2.5*pi*$)">
                                          <p:val>
                                            <p:fltVal val="0"/>
                                          </p:val>
                                        </p:tav>
                                        <p:tav tm="100000">
                                          <p:val>
                                            <p:fltVal val="1"/>
                                          </p:val>
                                        </p:tav>
                                      </p:tavLst>
                                    </p:anim>
                                    <p:anim calcmode="lin" valueType="num">
                                      <p:cBhvr>
                                        <p:cTn id="14" dur="3000" fill="hold"/>
                                        <p:tgtEl>
                                          <p:spTgt spid="5126"/>
                                        </p:tgtEl>
                                        <p:attrNameLst>
                                          <p:attrName>ppt_h</p:attrName>
                                        </p:attrNameLst>
                                      </p:cBhvr>
                                      <p:tavLst>
                                        <p:tav tm="0">
                                          <p:val>
                                            <p:strVal val="#ppt_h"/>
                                          </p:val>
                                        </p:tav>
                                        <p:tav tm="100000">
                                          <p:val>
                                            <p:strVal val="#ppt_h"/>
                                          </p:val>
                                        </p:tav>
                                      </p:tavLst>
                                    </p:anim>
                                  </p:childTnLst>
                                </p:cTn>
                              </p:par>
                              <p:par>
                                <p:cTn id="15" presetID="19" presetClass="entr" presetSubtype="10" fill="hold" nodeType="withEffect">
                                  <p:stCondLst>
                                    <p:cond delay="0"/>
                                  </p:stCondLst>
                                  <p:childTnLst>
                                    <p:set>
                                      <p:cBhvr>
                                        <p:cTn id="16" dur="1" fill="hold">
                                          <p:stCondLst>
                                            <p:cond delay="0"/>
                                          </p:stCondLst>
                                        </p:cTn>
                                        <p:tgtEl>
                                          <p:spTgt spid="5124"/>
                                        </p:tgtEl>
                                        <p:attrNameLst>
                                          <p:attrName>style.visibility</p:attrName>
                                        </p:attrNameLst>
                                      </p:cBhvr>
                                      <p:to>
                                        <p:strVal val="visible"/>
                                      </p:to>
                                    </p:set>
                                    <p:anim calcmode="lin" valueType="num">
                                      <p:cBhvr>
                                        <p:cTn id="17" dur="3000" fill="hold"/>
                                        <p:tgtEl>
                                          <p:spTgt spid="5124"/>
                                        </p:tgtEl>
                                        <p:attrNameLst>
                                          <p:attrName>ppt_w</p:attrName>
                                        </p:attrNameLst>
                                      </p:cBhvr>
                                      <p:tavLst>
                                        <p:tav tm="0" fmla="#ppt_w*sin(2.5*pi*$)">
                                          <p:val>
                                            <p:fltVal val="0"/>
                                          </p:val>
                                        </p:tav>
                                        <p:tav tm="100000">
                                          <p:val>
                                            <p:fltVal val="1"/>
                                          </p:val>
                                        </p:tav>
                                      </p:tavLst>
                                    </p:anim>
                                    <p:anim calcmode="lin" valueType="num">
                                      <p:cBhvr>
                                        <p:cTn id="18" dur="3000" fill="hold"/>
                                        <p:tgtEl>
                                          <p:spTgt spid="5124"/>
                                        </p:tgtEl>
                                        <p:attrNameLst>
                                          <p:attrName>ppt_h</p:attrName>
                                        </p:attrNameLst>
                                      </p:cBhvr>
                                      <p:tavLst>
                                        <p:tav tm="0">
                                          <p:val>
                                            <p:strVal val="#ppt_h"/>
                                          </p:val>
                                        </p:tav>
                                        <p:tav tm="100000">
                                          <p:val>
                                            <p:strVal val="#ppt_h"/>
                                          </p:val>
                                        </p:tav>
                                      </p:tavLst>
                                    </p:anim>
                                  </p:childTnLst>
                                </p:cTn>
                              </p:par>
                              <p:par>
                                <p:cTn id="19" presetID="19" presetClass="entr" presetSubtype="10" fill="hold" nodeType="withEffect">
                                  <p:stCondLst>
                                    <p:cond delay="0"/>
                                  </p:stCondLst>
                                  <p:childTnLst>
                                    <p:set>
                                      <p:cBhvr>
                                        <p:cTn id="20" dur="1" fill="hold">
                                          <p:stCondLst>
                                            <p:cond delay="0"/>
                                          </p:stCondLst>
                                        </p:cTn>
                                        <p:tgtEl>
                                          <p:spTgt spid="5125"/>
                                        </p:tgtEl>
                                        <p:attrNameLst>
                                          <p:attrName>style.visibility</p:attrName>
                                        </p:attrNameLst>
                                      </p:cBhvr>
                                      <p:to>
                                        <p:strVal val="visible"/>
                                      </p:to>
                                    </p:set>
                                    <p:anim calcmode="lin" valueType="num">
                                      <p:cBhvr>
                                        <p:cTn id="21" dur="3000" fill="hold"/>
                                        <p:tgtEl>
                                          <p:spTgt spid="5125"/>
                                        </p:tgtEl>
                                        <p:attrNameLst>
                                          <p:attrName>ppt_w</p:attrName>
                                        </p:attrNameLst>
                                      </p:cBhvr>
                                      <p:tavLst>
                                        <p:tav tm="0" fmla="#ppt_w*sin(2.5*pi*$)">
                                          <p:val>
                                            <p:fltVal val="0"/>
                                          </p:val>
                                        </p:tav>
                                        <p:tav tm="100000">
                                          <p:val>
                                            <p:fltVal val="1"/>
                                          </p:val>
                                        </p:tav>
                                      </p:tavLst>
                                    </p:anim>
                                    <p:anim calcmode="lin" valueType="num">
                                      <p:cBhvr>
                                        <p:cTn id="22" dur="3000" fill="hold"/>
                                        <p:tgtEl>
                                          <p:spTgt spid="5125"/>
                                        </p:tgtEl>
                                        <p:attrNameLst>
                                          <p:attrName>ppt_h</p:attrName>
                                        </p:attrNameLst>
                                      </p:cBhvr>
                                      <p:tavLst>
                                        <p:tav tm="0">
                                          <p:val>
                                            <p:strVal val="#ppt_h"/>
                                          </p:val>
                                        </p:tav>
                                        <p:tav tm="100000">
                                          <p:val>
                                            <p:strVal val="#ppt_h"/>
                                          </p:val>
                                        </p:tav>
                                      </p:tavLst>
                                    </p:anim>
                                  </p:childTnLst>
                                </p:cTn>
                              </p:par>
                              <p:par>
                                <p:cTn id="23" presetID="19" presetClass="entr" presetSubtype="10" fill="hold" nodeType="withEffect">
                                  <p:stCondLst>
                                    <p:cond delay="0"/>
                                  </p:stCondLst>
                                  <p:childTnLst>
                                    <p:set>
                                      <p:cBhvr>
                                        <p:cTn id="24" dur="1" fill="hold">
                                          <p:stCondLst>
                                            <p:cond delay="0"/>
                                          </p:stCondLst>
                                        </p:cTn>
                                        <p:tgtEl>
                                          <p:spTgt spid="5123"/>
                                        </p:tgtEl>
                                        <p:attrNameLst>
                                          <p:attrName>style.visibility</p:attrName>
                                        </p:attrNameLst>
                                      </p:cBhvr>
                                      <p:to>
                                        <p:strVal val="visible"/>
                                      </p:to>
                                    </p:set>
                                    <p:anim calcmode="lin" valueType="num">
                                      <p:cBhvr>
                                        <p:cTn id="25" dur="3000" fill="hold"/>
                                        <p:tgtEl>
                                          <p:spTgt spid="5123"/>
                                        </p:tgtEl>
                                        <p:attrNameLst>
                                          <p:attrName>ppt_w</p:attrName>
                                        </p:attrNameLst>
                                      </p:cBhvr>
                                      <p:tavLst>
                                        <p:tav tm="0" fmla="#ppt_w*sin(2.5*pi*$)">
                                          <p:val>
                                            <p:fltVal val="0"/>
                                          </p:val>
                                        </p:tav>
                                        <p:tav tm="100000">
                                          <p:val>
                                            <p:fltVal val="1"/>
                                          </p:val>
                                        </p:tav>
                                      </p:tavLst>
                                    </p:anim>
                                    <p:anim calcmode="lin" valueType="num">
                                      <p:cBhvr>
                                        <p:cTn id="26" dur="3000" fill="hold"/>
                                        <p:tgtEl>
                                          <p:spTgt spid="5123"/>
                                        </p:tgtEl>
                                        <p:attrNameLst>
                                          <p:attrName>ppt_h</p:attrName>
                                        </p:attrNameLst>
                                      </p:cBhvr>
                                      <p:tavLst>
                                        <p:tav tm="0">
                                          <p:val>
                                            <p:strVal val="#ppt_h"/>
                                          </p:val>
                                        </p:tav>
                                        <p:tav tm="100000">
                                          <p:val>
                                            <p:strVal val="#ppt_h"/>
                                          </p:val>
                                        </p:tav>
                                      </p:tavLst>
                                    </p:anim>
                                  </p:childTnLst>
                                </p:cTn>
                              </p:par>
                              <p:par>
                                <p:cTn id="27" presetID="19" presetClass="entr" presetSubtype="10" fill="hold" nodeType="withEffect">
                                  <p:stCondLst>
                                    <p:cond delay="0"/>
                                  </p:stCondLst>
                                  <p:childTnLst>
                                    <p:set>
                                      <p:cBhvr>
                                        <p:cTn id="28" dur="1" fill="hold">
                                          <p:stCondLst>
                                            <p:cond delay="0"/>
                                          </p:stCondLst>
                                        </p:cTn>
                                        <p:tgtEl>
                                          <p:spTgt spid="5122"/>
                                        </p:tgtEl>
                                        <p:attrNameLst>
                                          <p:attrName>style.visibility</p:attrName>
                                        </p:attrNameLst>
                                      </p:cBhvr>
                                      <p:to>
                                        <p:strVal val="visible"/>
                                      </p:to>
                                    </p:set>
                                    <p:anim calcmode="lin" valueType="num">
                                      <p:cBhvr>
                                        <p:cTn id="29" dur="3000" fill="hold"/>
                                        <p:tgtEl>
                                          <p:spTgt spid="5122"/>
                                        </p:tgtEl>
                                        <p:attrNameLst>
                                          <p:attrName>ppt_w</p:attrName>
                                        </p:attrNameLst>
                                      </p:cBhvr>
                                      <p:tavLst>
                                        <p:tav tm="0" fmla="#ppt_w*sin(2.5*pi*$)">
                                          <p:val>
                                            <p:fltVal val="0"/>
                                          </p:val>
                                        </p:tav>
                                        <p:tav tm="100000">
                                          <p:val>
                                            <p:fltVal val="1"/>
                                          </p:val>
                                        </p:tav>
                                      </p:tavLst>
                                    </p:anim>
                                    <p:anim calcmode="lin" valueType="num">
                                      <p:cBhvr>
                                        <p:cTn id="30" dur="3000" fill="hold"/>
                                        <p:tgtEl>
                                          <p:spTgt spid="51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TotalTime>
  <Words>366</Words>
  <Application>Microsoft Office PowerPoint</Application>
  <PresentationFormat>Presentación en pantalla (4:3)</PresentationFormat>
  <Paragraphs>58</Paragraphs>
  <Slides>14</Slides>
  <Notes>14</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  Del Libro Sagrado de los  indígenas Kunas de Panamá  “ El Bab Igala”  </vt:lpstr>
      <vt:lpstr>Canto Inicial</vt:lpstr>
      <vt:lpstr> Dada Galibe continuaba recordando los compromisos para con la Madre Tierra, pero ya nadie lo escuchaba. Galibe decía: “Estas cosas que utilizamos, esos animales que nos sirven para comer, todas esas colinas, no son nuestros. Baba no los hizo para que nos adueñáramos de ellos. Baba nos dejó para cuidarlos.</vt:lpstr>
      <vt:lpstr>Y cuidar las cosas es compartir con todos los hermanos; es no permitir que unos tengan más que otros, sino que todos nos alimentemos bien y nadie se burle del otro”. Dada Galibe cantaba, Dada Galibe rezaba:</vt:lpstr>
      <vt:lpstr>“Los hijos, las hijas, los tíos... son todos de Baba, son todos de Nana. No somos sus dueños. Baba y Nana nos los han cedido sólo por breve tiempo, para que nos protejamos mutuamente y vivamos mejor, pensando los unos en los otros; y mantener así siempre joven a la Madre Tierra.</vt:lpstr>
      <vt:lpstr>En la medida de nuestra responsabilidad en el cuidar la naturaleza y las personas, se nos alarga el tiempo de alegría sobre esta Nabgwana; y en la medida de nuestro descuido, estamos creyendo que estas cosas son de nuestra propiedad.</vt:lpstr>
      <vt:lpstr>La naturaleza, los hombres, las cosas no son nuestros: los estamos cuidando para Baba, para Nana. Con ello estamos dando la hermosura joven a la Madre Tierra”. </vt:lpstr>
      <vt:lpstr> Lo que más envejece a la Madre Tierra y lo que más atrae los cataclismos es el no pensar en los demás, el ser poco generoso, el ocultar las cosas para que el hermano no pueda pedir. Además, los ancianos y las ancianas del pueblo mutuamente se pasaban los bochinches. Con eso sembraron la división, el odio, la venganza. </vt:lpstr>
      <vt:lpstr>Baba nos conoce a fondo, Nana nos conoce a fondo. No podemos escaparnos de su mirada. Nos cubre con su ternura; y sabe en qué pensamos, qué hacemos. Nunca estamos fuera del alcance de Baba y de Nana. Donde vayamos, Baba está con nosotros; Nana viene con nosotros.</vt:lpstr>
      <vt:lpstr>Dada Galibe quiso esconderse de Baba, esconderse de la ira de los vientos, y le fue imposible. Todo estaba controlado por Baba y por Nana. </vt:lpstr>
      <vt:lpstr>Reflexión del Texto</vt:lpstr>
      <vt:lpstr>Salmo 19 El día a día vierte su lenguaje y la noche a la noche su saber susurra. No existe idioma ni hay lenguaje alguno en que no se oiga su voz.  A toda la tierra alcanza su sonido y sus palabras  hasta el confín del orbe mundo  Allí le han puesto una tienda  al sol y este sale como un novio de la habitación nupcial, y se alegra como un atleta al emprender el camino.   Los cielos proclaman la gloria de Dios, Y el  firmamento pregona la gloria de sus manos.  El día tiene mucho que contar al día que le sigue Y la noche mucho saber a la noche que viene tras ella  ¡No tienen idioma ni lenguaje alguno! ¡Su voz no puede ser oída!  Pero, su música se esparce por toda la tierra Y sus palabras llegan hasta los confines del orbe mundo.  GLORIA AL PADRE, AL HIJO Y AL ESPÌRITU SANTO</vt:lpstr>
      <vt:lpstr>      No importa tu nombre yo soy tu hermano No importa tu nombre estrecha mi mano   Hermanos vamos juntos no se quede nadie atrás,  préstame tu carga yo te puedo ayudar, no nos alejemos juntos avancemos.   Juntos forjaremos el destino que unirá en todos los pueblos brazos de  fraternidad y apretando filas el fervor se anima.   Cuidado con aquellos que nos quieren separar, van sembrando el odio para hacernos enfrentar,  pero gritaremos la verdad del pueblo.    Tu sangre y la mía con la fuerza popular junto a los caídos un dia vencerá y el pueblo bailará, su triunfo cantará.  </vt:lpstr>
      <vt:lpstr>Indígenas Kunas, Panamá       </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 Libro Sagrado de los  indìgenas Kunas “Pabi Gala”</dc:title>
  <dc:creator>Centro Biblico</dc:creator>
  <cp:lastModifiedBy>Casa Provincial</cp:lastModifiedBy>
  <cp:revision>24</cp:revision>
  <dcterms:created xsi:type="dcterms:W3CDTF">2010-07-29T16:11:36Z</dcterms:created>
  <dcterms:modified xsi:type="dcterms:W3CDTF">2010-08-11T12:34:57Z</dcterms:modified>
</cp:coreProperties>
</file>